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88450" cy="5184775"/>
  <p:notesSz cx="6858000" cy="9144000"/>
  <p:defaultTextStyle>
    <a:defPPr>
      <a:defRPr lang="zh-CN"/>
    </a:defPPr>
    <a:lvl1pPr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60375" indent="-3175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20750" indent="-6350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81125" indent="-9525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41500" indent="-12700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1"/>
    <a:srgbClr val="BFBFBF"/>
    <a:srgbClr val="404040"/>
    <a:srgbClr val="7F7F7F"/>
    <a:srgbClr val="262626"/>
    <a:srgbClr val="646464"/>
    <a:srgbClr val="33A6B2"/>
    <a:srgbClr val="B1DE6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519" autoAdjust="0"/>
  </p:normalViewPr>
  <p:slideViewPr>
    <p:cSldViewPr snapToGrid="0">
      <p:cViewPr varScale="1">
        <p:scale>
          <a:sx n="100" d="100"/>
          <a:sy n="100" d="100"/>
        </p:scale>
        <p:origin x="-522" y="-96"/>
      </p:cViewPr>
      <p:guideLst>
        <p:guide orient="horz" pos="1633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9134" y="1610644"/>
            <a:ext cx="7810183" cy="1111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8268" y="2938039"/>
            <a:ext cx="6431915" cy="13249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1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3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5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18FE5-D6C9-4ED3-A614-CDD2451ACB95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43026-E456-4F1C-AD38-2FD0D773B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57E9F-F1CA-4D58-BB84-5927795A78DA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11693-9D24-48B1-8D8F-80E20E50A1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626" y="207633"/>
            <a:ext cx="2067401" cy="44238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9422" y="207633"/>
            <a:ext cx="6049063" cy="44238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AE8F-695C-4B30-8E90-FFE986A918E4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613A4-57DE-489F-9A6D-8BEC6FE19C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7C09B-4371-4A49-BC13-0610980D2B2F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0954F-50CD-4605-AEE8-AA354D037E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5824" y="3331699"/>
            <a:ext cx="7810183" cy="102975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5824" y="2197529"/>
            <a:ext cx="7810183" cy="113416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606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213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82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426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03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640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24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853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A0181-9500-4057-B4F5-5F8FB86D98DA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63B9F-21E8-4FBD-BF5C-2ACB4393FD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9423" y="1209782"/>
            <a:ext cx="4058232" cy="3421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0796" y="1209782"/>
            <a:ext cx="4058232" cy="3421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E216B-A0C2-43F3-969C-9633E9FFD16B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2390-1D2C-4E58-AB59-C049512E06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423" y="1160574"/>
            <a:ext cx="4059828" cy="4836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0675" indent="0">
              <a:buNone/>
              <a:defRPr sz="2000" b="1"/>
            </a:lvl2pPr>
            <a:lvl3pPr marL="921349" indent="0">
              <a:buNone/>
              <a:defRPr sz="1800" b="1"/>
            </a:lvl3pPr>
            <a:lvl4pPr marL="1382024" indent="0">
              <a:buNone/>
              <a:defRPr sz="1600" b="1"/>
            </a:lvl4pPr>
            <a:lvl5pPr marL="1842699" indent="0">
              <a:buNone/>
              <a:defRPr sz="1600" b="1"/>
            </a:lvl5pPr>
            <a:lvl6pPr marL="2303374" indent="0">
              <a:buNone/>
              <a:defRPr sz="1600" b="1"/>
            </a:lvl6pPr>
            <a:lvl7pPr marL="2764048" indent="0">
              <a:buNone/>
              <a:defRPr sz="1600" b="1"/>
            </a:lvl7pPr>
            <a:lvl8pPr marL="3224723" indent="0">
              <a:buNone/>
              <a:defRPr sz="1600" b="1"/>
            </a:lvl8pPr>
            <a:lvl9pPr marL="368539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423" y="1644245"/>
            <a:ext cx="4059828" cy="29872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67608" y="1160574"/>
            <a:ext cx="4061423" cy="4836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0675" indent="0">
              <a:buNone/>
              <a:defRPr sz="2000" b="1"/>
            </a:lvl2pPr>
            <a:lvl3pPr marL="921349" indent="0">
              <a:buNone/>
              <a:defRPr sz="1800" b="1"/>
            </a:lvl3pPr>
            <a:lvl4pPr marL="1382024" indent="0">
              <a:buNone/>
              <a:defRPr sz="1600" b="1"/>
            </a:lvl4pPr>
            <a:lvl5pPr marL="1842699" indent="0">
              <a:buNone/>
              <a:defRPr sz="1600" b="1"/>
            </a:lvl5pPr>
            <a:lvl6pPr marL="2303374" indent="0">
              <a:buNone/>
              <a:defRPr sz="1600" b="1"/>
            </a:lvl6pPr>
            <a:lvl7pPr marL="2764048" indent="0">
              <a:buNone/>
              <a:defRPr sz="1600" b="1"/>
            </a:lvl7pPr>
            <a:lvl8pPr marL="3224723" indent="0">
              <a:buNone/>
              <a:defRPr sz="1600" b="1"/>
            </a:lvl8pPr>
            <a:lvl9pPr marL="368539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7608" y="1644245"/>
            <a:ext cx="4061423" cy="29872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65AE8-6009-443E-AEA3-F38D76E35657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D9FD7-F4F1-4AA8-9A35-F106F58F1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113AB-2910-4D6F-B971-E0C622F986ED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15608-4D0E-4BDE-A673-9FF60409A5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84757-516A-44AE-9F48-9F3A01EB2D09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9798E-2EF9-49FE-A835-10BC481AFA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26" y="206430"/>
            <a:ext cx="3022937" cy="8785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2429" y="206434"/>
            <a:ext cx="5136598" cy="44250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9426" y="1084966"/>
            <a:ext cx="3022937" cy="3546530"/>
          </a:xfrm>
        </p:spPr>
        <p:txBody>
          <a:bodyPr/>
          <a:lstStyle>
            <a:lvl1pPr marL="0" indent="0">
              <a:buNone/>
              <a:defRPr sz="1400"/>
            </a:lvl1pPr>
            <a:lvl2pPr marL="460675" indent="0">
              <a:buNone/>
              <a:defRPr sz="1200"/>
            </a:lvl2pPr>
            <a:lvl3pPr marL="921349" indent="0">
              <a:buNone/>
              <a:defRPr sz="1000"/>
            </a:lvl3pPr>
            <a:lvl4pPr marL="1382024" indent="0">
              <a:buNone/>
              <a:defRPr sz="900"/>
            </a:lvl4pPr>
            <a:lvl5pPr marL="1842699" indent="0">
              <a:buNone/>
              <a:defRPr sz="900"/>
            </a:lvl5pPr>
            <a:lvl6pPr marL="2303374" indent="0">
              <a:buNone/>
              <a:defRPr sz="900"/>
            </a:lvl6pPr>
            <a:lvl7pPr marL="2764048" indent="0">
              <a:buNone/>
              <a:defRPr sz="900"/>
            </a:lvl7pPr>
            <a:lvl8pPr marL="3224723" indent="0">
              <a:buNone/>
              <a:defRPr sz="900"/>
            </a:lvl8pPr>
            <a:lvl9pPr marL="368539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ECE0A-5215-46FA-A26B-4D45EB9B013B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38826-19FE-40D1-8772-2FD17D1426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1001" y="3629343"/>
            <a:ext cx="5513070" cy="42846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01001" y="463269"/>
            <a:ext cx="5513070" cy="311086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60675" indent="0">
              <a:buNone/>
              <a:defRPr sz="2800"/>
            </a:lvl2pPr>
            <a:lvl3pPr marL="921349" indent="0">
              <a:buNone/>
              <a:defRPr sz="2400"/>
            </a:lvl3pPr>
            <a:lvl4pPr marL="1382024" indent="0">
              <a:buNone/>
              <a:defRPr sz="2000"/>
            </a:lvl4pPr>
            <a:lvl5pPr marL="1842699" indent="0">
              <a:buNone/>
              <a:defRPr sz="2000"/>
            </a:lvl5pPr>
            <a:lvl6pPr marL="2303374" indent="0">
              <a:buNone/>
              <a:defRPr sz="2000"/>
            </a:lvl6pPr>
            <a:lvl7pPr marL="2764048" indent="0">
              <a:buNone/>
              <a:defRPr sz="2000"/>
            </a:lvl7pPr>
            <a:lvl8pPr marL="3224723" indent="0">
              <a:buNone/>
              <a:defRPr sz="2000"/>
            </a:lvl8pPr>
            <a:lvl9pPr marL="368539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1001" y="4057809"/>
            <a:ext cx="5513070" cy="608491"/>
          </a:xfrm>
        </p:spPr>
        <p:txBody>
          <a:bodyPr/>
          <a:lstStyle>
            <a:lvl1pPr marL="0" indent="0">
              <a:buNone/>
              <a:defRPr sz="1400"/>
            </a:lvl1pPr>
            <a:lvl2pPr marL="460675" indent="0">
              <a:buNone/>
              <a:defRPr sz="1200"/>
            </a:lvl2pPr>
            <a:lvl3pPr marL="921349" indent="0">
              <a:buNone/>
              <a:defRPr sz="1000"/>
            </a:lvl3pPr>
            <a:lvl4pPr marL="1382024" indent="0">
              <a:buNone/>
              <a:defRPr sz="900"/>
            </a:lvl4pPr>
            <a:lvl5pPr marL="1842699" indent="0">
              <a:buNone/>
              <a:defRPr sz="900"/>
            </a:lvl5pPr>
            <a:lvl6pPr marL="2303374" indent="0">
              <a:buNone/>
              <a:defRPr sz="900"/>
            </a:lvl6pPr>
            <a:lvl7pPr marL="2764048" indent="0">
              <a:buNone/>
              <a:defRPr sz="900"/>
            </a:lvl7pPr>
            <a:lvl8pPr marL="3224723" indent="0">
              <a:buNone/>
              <a:defRPr sz="900"/>
            </a:lvl8pPr>
            <a:lvl9pPr marL="368539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44F81-477F-41FC-95C3-76F5CFEC4CB0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D7661-A2D3-4A10-A9AF-DD8D3996E9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8788" y="207963"/>
            <a:ext cx="8270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35" tIns="46067" rIns="92135" bIns="460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8788" y="1209675"/>
            <a:ext cx="8270875" cy="342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8788" y="4805363"/>
            <a:ext cx="2144712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l" defTabSz="921349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5A3B0D-F4AA-42ED-B6BA-88AB9576DB8C}" type="datetimeFigureOut">
              <a:rPr lang="zh-CN" altLang="en-US"/>
              <a:pPr>
                <a:defRPr/>
              </a:pPr>
              <a:t>2014-8-1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40075" y="4805363"/>
            <a:ext cx="2908300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ctr" defTabSz="921349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4950" y="4805363"/>
            <a:ext cx="2144713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r" defTabSz="921349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1EF755-5520-4773-8BD8-CCB95CFCE0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2075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144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716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288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4488" indent="-344488" algn="l" defTabSz="92075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87338" algn="l" defTabSz="92075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50938" indent="-230188" algn="l" defTabSz="92075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11313" indent="-230188" algn="l" defTabSz="92075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1688" indent="-230188" algn="l" defTabSz="92075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3711" indent="-230337" algn="l" defTabSz="921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4386" indent="-230337" algn="l" defTabSz="921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55060" indent="-230337" algn="l" defTabSz="921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15735" indent="-230337" algn="l" defTabSz="921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675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349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024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2699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3374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4048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4723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398" algn="l" defTabSz="921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A6B2"/>
            </a:gs>
            <a:gs pos="100000">
              <a:srgbClr val="0A3A4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2"/>
          <p:cNvSpPr/>
          <p:nvPr/>
        </p:nvSpPr>
        <p:spPr>
          <a:xfrm>
            <a:off x="2603500" y="2128838"/>
            <a:ext cx="623888" cy="620712"/>
          </a:xfrm>
          <a:custGeom>
            <a:avLst/>
            <a:gdLst/>
            <a:ahLst/>
            <a:cxnLst/>
            <a:rect l="l" t="t" r="r" b="b"/>
            <a:pathLst>
              <a:path w="622735" h="620354">
                <a:moveTo>
                  <a:pt x="0" y="0"/>
                </a:moveTo>
                <a:lnTo>
                  <a:pt x="622735" y="2381"/>
                </a:lnTo>
                <a:cubicBezTo>
                  <a:pt x="621941" y="208372"/>
                  <a:pt x="621148" y="414363"/>
                  <a:pt x="620354" y="620354"/>
                </a:cubicBezTo>
                <a:lnTo>
                  <a:pt x="618265" y="619120"/>
                </a:lnTo>
                <a:lnTo>
                  <a:pt x="449955" y="450837"/>
                </a:lnTo>
                <a:cubicBezTo>
                  <a:pt x="480355" y="418291"/>
                  <a:pt x="497324" y="374336"/>
                  <a:pt x="497324" y="326417"/>
                </a:cubicBezTo>
                <a:cubicBezTo>
                  <a:pt x="497324" y="216720"/>
                  <a:pt x="408397" y="127793"/>
                  <a:pt x="298700" y="127793"/>
                </a:cubicBezTo>
                <a:cubicBezTo>
                  <a:pt x="250770" y="127793"/>
                  <a:pt x="206805" y="144770"/>
                  <a:pt x="174254" y="175180"/>
                </a:cubicBezTo>
                <a:lnTo>
                  <a:pt x="7144" y="8097"/>
                </a:lnTo>
                <a:lnTo>
                  <a:pt x="6144" y="10314"/>
                </a:lnTo>
                <a:close/>
              </a:path>
            </a:pathLst>
          </a:cu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矩形 2"/>
          <p:cNvSpPr/>
          <p:nvPr/>
        </p:nvSpPr>
        <p:spPr>
          <a:xfrm rot="16200000" flipH="1">
            <a:off x="2562226" y="2176462"/>
            <a:ext cx="622300" cy="619125"/>
          </a:xfrm>
          <a:custGeom>
            <a:avLst/>
            <a:gdLst/>
            <a:ahLst/>
            <a:cxnLst/>
            <a:rect l="l" t="t" r="r" b="b"/>
            <a:pathLst>
              <a:path w="622735" h="620354">
                <a:moveTo>
                  <a:pt x="0" y="0"/>
                </a:moveTo>
                <a:lnTo>
                  <a:pt x="622735" y="2381"/>
                </a:lnTo>
                <a:cubicBezTo>
                  <a:pt x="621941" y="208372"/>
                  <a:pt x="621148" y="414363"/>
                  <a:pt x="620354" y="620354"/>
                </a:cubicBezTo>
                <a:lnTo>
                  <a:pt x="618265" y="619120"/>
                </a:lnTo>
                <a:lnTo>
                  <a:pt x="449955" y="450837"/>
                </a:lnTo>
                <a:cubicBezTo>
                  <a:pt x="480355" y="418291"/>
                  <a:pt x="497324" y="374336"/>
                  <a:pt x="497324" y="326417"/>
                </a:cubicBezTo>
                <a:cubicBezTo>
                  <a:pt x="497324" y="216720"/>
                  <a:pt x="408397" y="127793"/>
                  <a:pt x="298700" y="127793"/>
                </a:cubicBezTo>
                <a:cubicBezTo>
                  <a:pt x="250770" y="127793"/>
                  <a:pt x="206805" y="144770"/>
                  <a:pt x="174254" y="175180"/>
                </a:cubicBezTo>
                <a:lnTo>
                  <a:pt x="7144" y="8097"/>
                </a:lnTo>
                <a:lnTo>
                  <a:pt x="6144" y="10314"/>
                </a:ln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3228975" y="1947863"/>
            <a:ext cx="41751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0A3A4A"/>
                </a:solidFill>
                <a:latin typeface="+mj-lt"/>
                <a:ea typeface="+mn-ea"/>
              </a:rPr>
              <a:t>锐普</a:t>
            </a:r>
            <a:r>
              <a:rPr lang="en-US" altLang="zh-CN" sz="48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48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48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3317" name="TextBox 80"/>
          <p:cNvSpPr txBox="1">
            <a:spLocks noChangeArrowheads="1"/>
          </p:cNvSpPr>
          <p:nvPr/>
        </p:nvSpPr>
        <p:spPr bwMode="auto">
          <a:xfrm>
            <a:off x="3286125" y="2581275"/>
            <a:ext cx="3009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ea typeface="微软雅黑" pitchFamily="34" charset="-122"/>
              </a:rPr>
              <a:t>the best company in the world</a:t>
            </a:r>
            <a:endParaRPr lang="zh-CN" altLang="en-US" sz="160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13318" name="组合 97"/>
          <p:cNvGrpSpPr>
            <a:grpSpLocks/>
          </p:cNvGrpSpPr>
          <p:nvPr/>
        </p:nvGrpSpPr>
        <p:grpSpPr bwMode="auto">
          <a:xfrm>
            <a:off x="4067175" y="1112838"/>
            <a:ext cx="581025" cy="585787"/>
            <a:chOff x="4067175" y="1112044"/>
            <a:chExt cx="581024" cy="585789"/>
          </a:xfrm>
        </p:grpSpPr>
        <p:sp>
          <p:nvSpPr>
            <p:cNvPr id="82" name="椭圆 81"/>
            <p:cNvSpPr/>
            <p:nvPr/>
          </p:nvSpPr>
          <p:spPr>
            <a:xfrm>
              <a:off x="4067175" y="1112044"/>
              <a:ext cx="581024" cy="585789"/>
            </a:xfrm>
            <a:prstGeom prst="ellipse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流程图: 联系 3"/>
            <p:cNvSpPr/>
            <p:nvPr/>
          </p:nvSpPr>
          <p:spPr>
            <a:xfrm>
              <a:off x="4229100" y="1273970"/>
              <a:ext cx="247650" cy="252413"/>
            </a:xfrm>
            <a:custGeom>
              <a:avLst/>
              <a:gdLst/>
              <a:ahLst/>
              <a:cxnLst/>
              <a:rect l="l" t="t" r="r" b="b"/>
              <a:pathLst>
                <a:path w="846723" h="866776">
                  <a:moveTo>
                    <a:pt x="433388" y="0"/>
                  </a:moveTo>
                  <a:cubicBezTo>
                    <a:pt x="552771" y="0"/>
                    <a:pt x="660878" y="48270"/>
                    <a:pt x="736476" y="128943"/>
                  </a:cubicBezTo>
                  <a:lnTo>
                    <a:pt x="842889" y="49490"/>
                  </a:lnTo>
                  <a:lnTo>
                    <a:pt x="846723" y="440025"/>
                  </a:lnTo>
                  <a:lnTo>
                    <a:pt x="473372" y="325390"/>
                  </a:lnTo>
                  <a:lnTo>
                    <a:pt x="581670" y="244529"/>
                  </a:lnTo>
                  <a:cubicBezTo>
                    <a:pt x="540054" y="210471"/>
                    <a:pt x="486672" y="190500"/>
                    <a:pt x="428625" y="190500"/>
                  </a:cubicBezTo>
                  <a:cubicBezTo>
                    <a:pt x="291852" y="190500"/>
                    <a:pt x="180975" y="301377"/>
                    <a:pt x="180975" y="438150"/>
                  </a:cubicBezTo>
                  <a:cubicBezTo>
                    <a:pt x="180975" y="574923"/>
                    <a:pt x="291852" y="685800"/>
                    <a:pt x="428625" y="685800"/>
                  </a:cubicBezTo>
                  <a:cubicBezTo>
                    <a:pt x="526359" y="685800"/>
                    <a:pt x="610870" y="629185"/>
                    <a:pt x="650301" y="546546"/>
                  </a:cubicBezTo>
                  <a:lnTo>
                    <a:pt x="804187" y="654647"/>
                  </a:lnTo>
                  <a:cubicBezTo>
                    <a:pt x="729936" y="782046"/>
                    <a:pt x="591557" y="866776"/>
                    <a:pt x="433388" y="866776"/>
                  </a:cubicBezTo>
                  <a:cubicBezTo>
                    <a:pt x="194034" y="866776"/>
                    <a:pt x="0" y="672742"/>
                    <a:pt x="0" y="433388"/>
                  </a:cubicBezTo>
                  <a:cubicBezTo>
                    <a:pt x="0" y="194034"/>
                    <a:pt x="194034" y="0"/>
                    <a:pt x="433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4" name="流程图: 联系 83"/>
          <p:cNvSpPr/>
          <p:nvPr/>
        </p:nvSpPr>
        <p:spPr>
          <a:xfrm>
            <a:off x="4924425" y="1354138"/>
            <a:ext cx="225425" cy="227012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320" name="组合 84"/>
          <p:cNvGrpSpPr>
            <a:grpSpLocks/>
          </p:cNvGrpSpPr>
          <p:nvPr/>
        </p:nvGrpSpPr>
        <p:grpSpPr bwMode="auto">
          <a:xfrm>
            <a:off x="4772025" y="227013"/>
            <a:ext cx="941388" cy="941387"/>
            <a:chOff x="3394074" y="637932"/>
            <a:chExt cx="3155775" cy="3155775"/>
          </a:xfrm>
        </p:grpSpPr>
        <p:sp>
          <p:nvSpPr>
            <p:cNvPr id="86" name="流程图: 联系 85"/>
            <p:cNvSpPr/>
            <p:nvPr/>
          </p:nvSpPr>
          <p:spPr>
            <a:xfrm>
              <a:off x="3394074" y="637932"/>
              <a:ext cx="3155775" cy="3155775"/>
            </a:xfrm>
            <a:prstGeom prst="flowChartConnector">
              <a:avLst/>
            </a:prstGeom>
            <a:solidFill>
              <a:srgbClr val="1966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217194" y="1647826"/>
              <a:ext cx="1473993" cy="1147762"/>
              <a:chOff x="4217194" y="1647826"/>
              <a:chExt cx="1473993" cy="1147762"/>
            </a:xfrm>
            <a:solidFill>
              <a:srgbClr val="FFFFFF"/>
            </a:solidFill>
          </p:grpSpPr>
          <p:sp>
            <p:nvSpPr>
              <p:cNvPr id="88" name="流程图: 联系 87"/>
              <p:cNvSpPr/>
              <p:nvPr/>
            </p:nvSpPr>
            <p:spPr>
              <a:xfrm>
                <a:off x="4271961" y="1647827"/>
                <a:ext cx="404812" cy="404812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" name="圆角矩形 12"/>
              <p:cNvSpPr/>
              <p:nvPr/>
            </p:nvSpPr>
            <p:spPr>
              <a:xfrm>
                <a:off x="4217194" y="2078831"/>
                <a:ext cx="802480" cy="716757"/>
              </a:xfrm>
              <a:custGeom>
                <a:avLst/>
                <a:gdLst/>
                <a:ahLst/>
                <a:cxnLst/>
                <a:rect l="l" t="t" r="r" b="b"/>
                <a:pathLst>
                  <a:path w="802480" h="716757">
                    <a:moveTo>
                      <a:pt x="84933" y="0"/>
                    </a:moveTo>
                    <a:lnTo>
                      <a:pt x="424653" y="0"/>
                    </a:lnTo>
                    <a:cubicBezTo>
                      <a:pt x="471560" y="0"/>
                      <a:pt x="509586" y="38026"/>
                      <a:pt x="509586" y="84933"/>
                    </a:cubicBezTo>
                    <a:lnTo>
                      <a:pt x="509586" y="93792"/>
                    </a:lnTo>
                    <a:lnTo>
                      <a:pt x="705329" y="461963"/>
                    </a:lnTo>
                    <a:lnTo>
                      <a:pt x="776286" y="461963"/>
                    </a:lnTo>
                    <a:cubicBezTo>
                      <a:pt x="790753" y="461963"/>
                      <a:pt x="802480" y="473690"/>
                      <a:pt x="802480" y="488157"/>
                    </a:cubicBezTo>
                    <a:lnTo>
                      <a:pt x="802480" y="621507"/>
                    </a:lnTo>
                    <a:cubicBezTo>
                      <a:pt x="802480" y="635974"/>
                      <a:pt x="790753" y="647701"/>
                      <a:pt x="776286" y="647701"/>
                    </a:cubicBezTo>
                    <a:lnTo>
                      <a:pt x="671511" y="647701"/>
                    </a:lnTo>
                    <a:lnTo>
                      <a:pt x="662905" y="644136"/>
                    </a:lnTo>
                    <a:lnTo>
                      <a:pt x="660340" y="645500"/>
                    </a:lnTo>
                    <a:lnTo>
                      <a:pt x="658686" y="642389"/>
                    </a:lnTo>
                    <a:cubicBezTo>
                      <a:pt x="650310" y="639220"/>
                      <a:pt x="645317" y="630947"/>
                      <a:pt x="645317" y="621507"/>
                    </a:cubicBezTo>
                    <a:lnTo>
                      <a:pt x="645317" y="617244"/>
                    </a:lnTo>
                    <a:lnTo>
                      <a:pt x="509586" y="361948"/>
                    </a:lnTo>
                    <a:lnTo>
                      <a:pt x="509586" y="476250"/>
                    </a:lnTo>
                    <a:lnTo>
                      <a:pt x="509586" y="631824"/>
                    </a:lnTo>
                    <a:lnTo>
                      <a:pt x="509586" y="716757"/>
                    </a:lnTo>
                    <a:lnTo>
                      <a:pt x="424653" y="716757"/>
                    </a:lnTo>
                    <a:lnTo>
                      <a:pt x="84933" y="716757"/>
                    </a:lnTo>
                    <a:lnTo>
                      <a:pt x="0" y="716757"/>
                    </a:lnTo>
                    <a:lnTo>
                      <a:pt x="0" y="631824"/>
                    </a:lnTo>
                    <a:lnTo>
                      <a:pt x="0" y="476250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" name="流程图: 联系 89"/>
              <p:cNvSpPr/>
              <p:nvPr/>
            </p:nvSpPr>
            <p:spPr>
              <a:xfrm flipH="1">
                <a:off x="5233986" y="1647826"/>
                <a:ext cx="404812" cy="404812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圆角矩形 12"/>
              <p:cNvSpPr/>
              <p:nvPr/>
            </p:nvSpPr>
            <p:spPr>
              <a:xfrm flipH="1">
                <a:off x="4888707" y="2078830"/>
                <a:ext cx="802480" cy="716757"/>
              </a:xfrm>
              <a:custGeom>
                <a:avLst/>
                <a:gdLst/>
                <a:ahLst/>
                <a:cxnLst/>
                <a:rect l="l" t="t" r="r" b="b"/>
                <a:pathLst>
                  <a:path w="802480" h="716757">
                    <a:moveTo>
                      <a:pt x="84933" y="0"/>
                    </a:moveTo>
                    <a:lnTo>
                      <a:pt x="424653" y="0"/>
                    </a:lnTo>
                    <a:cubicBezTo>
                      <a:pt x="471560" y="0"/>
                      <a:pt x="509586" y="38026"/>
                      <a:pt x="509586" y="84933"/>
                    </a:cubicBezTo>
                    <a:lnTo>
                      <a:pt x="509586" y="93792"/>
                    </a:lnTo>
                    <a:lnTo>
                      <a:pt x="705329" y="461963"/>
                    </a:lnTo>
                    <a:lnTo>
                      <a:pt x="776286" y="461963"/>
                    </a:lnTo>
                    <a:cubicBezTo>
                      <a:pt x="790753" y="461963"/>
                      <a:pt x="802480" y="473690"/>
                      <a:pt x="802480" y="488157"/>
                    </a:cubicBezTo>
                    <a:lnTo>
                      <a:pt x="802480" y="621507"/>
                    </a:lnTo>
                    <a:cubicBezTo>
                      <a:pt x="802480" y="635974"/>
                      <a:pt x="790753" y="647701"/>
                      <a:pt x="776286" y="647701"/>
                    </a:cubicBezTo>
                    <a:lnTo>
                      <a:pt x="671511" y="647701"/>
                    </a:lnTo>
                    <a:lnTo>
                      <a:pt x="662905" y="644136"/>
                    </a:lnTo>
                    <a:lnTo>
                      <a:pt x="660340" y="645500"/>
                    </a:lnTo>
                    <a:lnTo>
                      <a:pt x="658686" y="642389"/>
                    </a:lnTo>
                    <a:cubicBezTo>
                      <a:pt x="650310" y="639220"/>
                      <a:pt x="645317" y="630947"/>
                      <a:pt x="645317" y="621507"/>
                    </a:cubicBezTo>
                    <a:lnTo>
                      <a:pt x="645317" y="617244"/>
                    </a:lnTo>
                    <a:lnTo>
                      <a:pt x="509586" y="361948"/>
                    </a:lnTo>
                    <a:lnTo>
                      <a:pt x="509586" y="476250"/>
                    </a:lnTo>
                    <a:lnTo>
                      <a:pt x="509586" y="631824"/>
                    </a:lnTo>
                    <a:lnTo>
                      <a:pt x="509586" y="716757"/>
                    </a:lnTo>
                    <a:lnTo>
                      <a:pt x="424653" y="716757"/>
                    </a:lnTo>
                    <a:lnTo>
                      <a:pt x="84933" y="716757"/>
                    </a:lnTo>
                    <a:lnTo>
                      <a:pt x="0" y="716757"/>
                    </a:lnTo>
                    <a:lnTo>
                      <a:pt x="0" y="631824"/>
                    </a:lnTo>
                    <a:lnTo>
                      <a:pt x="0" y="476250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321" name="组合 91"/>
          <p:cNvGrpSpPr>
            <a:grpSpLocks/>
          </p:cNvGrpSpPr>
          <p:nvPr/>
        </p:nvGrpSpPr>
        <p:grpSpPr bwMode="auto">
          <a:xfrm>
            <a:off x="5319713" y="1309688"/>
            <a:ext cx="466725" cy="830262"/>
            <a:chOff x="5320313" y="1309698"/>
            <a:chExt cx="466125" cy="830997"/>
          </a:xfrm>
        </p:grpSpPr>
        <p:sp>
          <p:nvSpPr>
            <p:cNvPr id="93" name="流程图: 联系 92"/>
            <p:cNvSpPr/>
            <p:nvPr/>
          </p:nvSpPr>
          <p:spPr>
            <a:xfrm>
              <a:off x="5358364" y="1411388"/>
              <a:ext cx="394779" cy="395637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13332" name="TextBox 93"/>
            <p:cNvSpPr txBox="1">
              <a:spLocks noChangeArrowheads="1"/>
            </p:cNvSpPr>
            <p:nvPr/>
          </p:nvSpPr>
          <p:spPr bwMode="auto">
            <a:xfrm>
              <a:off x="5320313" y="1309698"/>
              <a:ext cx="46612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33A6B2"/>
                  </a:solidFill>
                  <a:ea typeface="微软雅黑" pitchFamily="34" charset="-122"/>
                </a:rPr>
                <a:t>“</a:t>
              </a:r>
              <a:endParaRPr lang="zh-CN" altLang="en-US" sz="4800" b="1">
                <a:solidFill>
                  <a:srgbClr val="33A6B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3322" name="组合 103"/>
          <p:cNvGrpSpPr>
            <a:grpSpLocks/>
          </p:cNvGrpSpPr>
          <p:nvPr/>
        </p:nvGrpSpPr>
        <p:grpSpPr bwMode="auto">
          <a:xfrm>
            <a:off x="3249613" y="3090863"/>
            <a:ext cx="1285875" cy="1285875"/>
            <a:chOff x="3250406" y="3090864"/>
            <a:chExt cx="1285874" cy="1285874"/>
          </a:xfrm>
        </p:grpSpPr>
        <p:sp>
          <p:nvSpPr>
            <p:cNvPr id="101" name="矩形 100"/>
            <p:cNvSpPr/>
            <p:nvPr/>
          </p:nvSpPr>
          <p:spPr>
            <a:xfrm>
              <a:off x="3498056" y="3367089"/>
              <a:ext cx="754061" cy="663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流程图: 联系 5"/>
            <p:cNvSpPr/>
            <p:nvPr/>
          </p:nvSpPr>
          <p:spPr>
            <a:xfrm>
              <a:off x="3250406" y="3090864"/>
              <a:ext cx="1285874" cy="1285874"/>
            </a:xfrm>
            <a:custGeom>
              <a:avLst/>
              <a:gdLst/>
              <a:ahLst/>
              <a:cxnLst/>
              <a:rect l="l" t="t" r="r" b="b"/>
              <a:pathLst>
                <a:path w="1285874" h="1285874">
                  <a:moveTo>
                    <a:pt x="371475" y="647698"/>
                  </a:moveTo>
                  <a:lnTo>
                    <a:pt x="371475" y="869153"/>
                  </a:lnTo>
                  <a:lnTo>
                    <a:pt x="523875" y="869153"/>
                  </a:lnTo>
                  <a:lnTo>
                    <a:pt x="523875" y="647698"/>
                  </a:lnTo>
                  <a:close/>
                  <a:moveTo>
                    <a:pt x="762000" y="590548"/>
                  </a:moveTo>
                  <a:lnTo>
                    <a:pt x="762000" y="869153"/>
                  </a:lnTo>
                  <a:lnTo>
                    <a:pt x="914400" y="869153"/>
                  </a:lnTo>
                  <a:lnTo>
                    <a:pt x="914400" y="590548"/>
                  </a:lnTo>
                  <a:close/>
                  <a:moveTo>
                    <a:pt x="566737" y="514348"/>
                  </a:moveTo>
                  <a:lnTo>
                    <a:pt x="566737" y="869153"/>
                  </a:lnTo>
                  <a:lnTo>
                    <a:pt x="719137" y="869153"/>
                  </a:lnTo>
                  <a:lnTo>
                    <a:pt x="719137" y="514348"/>
                  </a:lnTo>
                  <a:close/>
                  <a:moveTo>
                    <a:pt x="442913" y="476247"/>
                  </a:moveTo>
                  <a:lnTo>
                    <a:pt x="424925" y="534459"/>
                  </a:lnTo>
                  <a:lnTo>
                    <a:pt x="366713" y="534458"/>
                  </a:lnTo>
                  <a:lnTo>
                    <a:pt x="413808" y="570435"/>
                  </a:lnTo>
                  <a:lnTo>
                    <a:pt x="395819" y="628647"/>
                  </a:lnTo>
                  <a:lnTo>
                    <a:pt x="442913" y="592669"/>
                  </a:lnTo>
                  <a:lnTo>
                    <a:pt x="490007" y="628647"/>
                  </a:lnTo>
                  <a:lnTo>
                    <a:pt x="472018" y="570435"/>
                  </a:lnTo>
                  <a:lnTo>
                    <a:pt x="519113" y="534458"/>
                  </a:lnTo>
                  <a:lnTo>
                    <a:pt x="460901" y="534459"/>
                  </a:lnTo>
                  <a:close/>
                  <a:moveTo>
                    <a:pt x="838200" y="419095"/>
                  </a:moveTo>
                  <a:lnTo>
                    <a:pt x="820212" y="477307"/>
                  </a:lnTo>
                  <a:lnTo>
                    <a:pt x="762000" y="477306"/>
                  </a:lnTo>
                  <a:lnTo>
                    <a:pt x="809095" y="513283"/>
                  </a:lnTo>
                  <a:lnTo>
                    <a:pt x="791106" y="571495"/>
                  </a:lnTo>
                  <a:lnTo>
                    <a:pt x="838200" y="535517"/>
                  </a:lnTo>
                  <a:lnTo>
                    <a:pt x="885294" y="571495"/>
                  </a:lnTo>
                  <a:lnTo>
                    <a:pt x="867305" y="513283"/>
                  </a:lnTo>
                  <a:lnTo>
                    <a:pt x="914400" y="477306"/>
                  </a:lnTo>
                  <a:lnTo>
                    <a:pt x="856188" y="477307"/>
                  </a:lnTo>
                  <a:close/>
                  <a:moveTo>
                    <a:pt x="642937" y="338133"/>
                  </a:moveTo>
                  <a:lnTo>
                    <a:pt x="624949" y="396345"/>
                  </a:lnTo>
                  <a:lnTo>
                    <a:pt x="566737" y="396344"/>
                  </a:lnTo>
                  <a:lnTo>
                    <a:pt x="613832" y="432321"/>
                  </a:lnTo>
                  <a:lnTo>
                    <a:pt x="595843" y="490533"/>
                  </a:lnTo>
                  <a:lnTo>
                    <a:pt x="642937" y="454555"/>
                  </a:lnTo>
                  <a:lnTo>
                    <a:pt x="690031" y="490533"/>
                  </a:lnTo>
                  <a:lnTo>
                    <a:pt x="672042" y="432321"/>
                  </a:lnTo>
                  <a:lnTo>
                    <a:pt x="719137" y="396344"/>
                  </a:lnTo>
                  <a:lnTo>
                    <a:pt x="660925" y="396345"/>
                  </a:lnTo>
                  <a:close/>
                  <a:moveTo>
                    <a:pt x="642937" y="0"/>
                  </a:moveTo>
                  <a:cubicBezTo>
                    <a:pt x="998021" y="0"/>
                    <a:pt x="1285874" y="287853"/>
                    <a:pt x="1285874" y="642937"/>
                  </a:cubicBezTo>
                  <a:cubicBezTo>
                    <a:pt x="1285874" y="998021"/>
                    <a:pt x="998021" y="1285874"/>
                    <a:pt x="642937" y="1285874"/>
                  </a:cubicBezTo>
                  <a:cubicBezTo>
                    <a:pt x="287853" y="1285874"/>
                    <a:pt x="0" y="998021"/>
                    <a:pt x="0" y="642937"/>
                  </a:cubicBezTo>
                  <a:cubicBezTo>
                    <a:pt x="0" y="287853"/>
                    <a:pt x="287853" y="0"/>
                    <a:pt x="642937" y="0"/>
                  </a:cubicBezTo>
                  <a:close/>
                </a:path>
              </a:pathLst>
            </a:cu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23" name="组合 102"/>
          <p:cNvGrpSpPr>
            <a:grpSpLocks/>
          </p:cNvGrpSpPr>
          <p:nvPr/>
        </p:nvGrpSpPr>
        <p:grpSpPr bwMode="auto">
          <a:xfrm>
            <a:off x="2144713" y="3155950"/>
            <a:ext cx="754062" cy="752475"/>
            <a:chOff x="2144963" y="3155282"/>
            <a:chExt cx="753812" cy="753812"/>
          </a:xfrm>
        </p:grpSpPr>
        <p:sp>
          <p:nvSpPr>
            <p:cNvPr id="99" name="矩形 98"/>
            <p:cNvSpPr/>
            <p:nvPr/>
          </p:nvSpPr>
          <p:spPr>
            <a:xfrm>
              <a:off x="2297312" y="3333398"/>
              <a:ext cx="404678" cy="3641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流程图: 联系 2"/>
            <p:cNvSpPr/>
            <p:nvPr/>
          </p:nvSpPr>
          <p:spPr>
            <a:xfrm>
              <a:off x="2144963" y="3155282"/>
              <a:ext cx="753812" cy="753812"/>
            </a:xfrm>
            <a:custGeom>
              <a:avLst/>
              <a:gdLst/>
              <a:ahLst/>
              <a:cxnLst/>
              <a:rect l="l" t="t" r="r" b="b"/>
              <a:pathLst>
                <a:path w="2542032" h="2542032">
                  <a:moveTo>
                    <a:pt x="958595" y="1611439"/>
                  </a:moveTo>
                  <a:lnTo>
                    <a:pt x="958595" y="1675732"/>
                  </a:lnTo>
                  <a:lnTo>
                    <a:pt x="1584864" y="1675732"/>
                  </a:lnTo>
                  <a:lnTo>
                    <a:pt x="1584864" y="1611439"/>
                  </a:lnTo>
                  <a:close/>
                  <a:moveTo>
                    <a:pt x="1271015" y="863726"/>
                  </a:moveTo>
                  <a:cubicBezTo>
                    <a:pt x="1227616" y="863726"/>
                    <a:pt x="1192434" y="898908"/>
                    <a:pt x="1192434" y="942307"/>
                  </a:cubicBezTo>
                  <a:cubicBezTo>
                    <a:pt x="1192434" y="974334"/>
                    <a:pt x="1211595" y="1001887"/>
                    <a:pt x="1239189" y="1013877"/>
                  </a:cubicBezTo>
                  <a:lnTo>
                    <a:pt x="1152462" y="1281174"/>
                  </a:lnTo>
                  <a:lnTo>
                    <a:pt x="1023436" y="1281985"/>
                  </a:lnTo>
                  <a:lnTo>
                    <a:pt x="873358" y="1111767"/>
                  </a:lnTo>
                  <a:cubicBezTo>
                    <a:pt x="901141" y="1099796"/>
                    <a:pt x="920495" y="1072128"/>
                    <a:pt x="920495" y="1039939"/>
                  </a:cubicBezTo>
                  <a:cubicBezTo>
                    <a:pt x="920495" y="996540"/>
                    <a:pt x="885313" y="961358"/>
                    <a:pt x="841914" y="961358"/>
                  </a:cubicBezTo>
                  <a:cubicBezTo>
                    <a:pt x="798515" y="961358"/>
                    <a:pt x="763333" y="996540"/>
                    <a:pt x="763333" y="1039939"/>
                  </a:cubicBezTo>
                  <a:cubicBezTo>
                    <a:pt x="763333" y="1083338"/>
                    <a:pt x="798515" y="1118520"/>
                    <a:pt x="841914" y="1118520"/>
                  </a:cubicBezTo>
                  <a:cubicBezTo>
                    <a:pt x="843849" y="1118520"/>
                    <a:pt x="845767" y="1118450"/>
                    <a:pt x="847599" y="1117372"/>
                  </a:cubicBezTo>
                  <a:lnTo>
                    <a:pt x="904328" y="1356134"/>
                  </a:lnTo>
                  <a:lnTo>
                    <a:pt x="944307" y="1554289"/>
                  </a:lnTo>
                  <a:lnTo>
                    <a:pt x="1585341" y="1551908"/>
                  </a:lnTo>
                  <a:lnTo>
                    <a:pt x="1647252" y="1278064"/>
                  </a:lnTo>
                  <a:lnTo>
                    <a:pt x="1646212" y="1278071"/>
                  </a:lnTo>
                  <a:lnTo>
                    <a:pt x="1684504" y="1116907"/>
                  </a:lnTo>
                  <a:lnTo>
                    <a:pt x="1692496" y="1118520"/>
                  </a:lnTo>
                  <a:cubicBezTo>
                    <a:pt x="1735895" y="1118520"/>
                    <a:pt x="1771077" y="1083338"/>
                    <a:pt x="1771077" y="1039939"/>
                  </a:cubicBezTo>
                  <a:cubicBezTo>
                    <a:pt x="1771077" y="996540"/>
                    <a:pt x="1735895" y="961358"/>
                    <a:pt x="1692496" y="961358"/>
                  </a:cubicBezTo>
                  <a:cubicBezTo>
                    <a:pt x="1649097" y="961358"/>
                    <a:pt x="1613915" y="996540"/>
                    <a:pt x="1613915" y="1039939"/>
                  </a:cubicBezTo>
                  <a:cubicBezTo>
                    <a:pt x="1613915" y="1072405"/>
                    <a:pt x="1633603" y="1100272"/>
                    <a:pt x="1661710" y="1112210"/>
                  </a:cubicBezTo>
                  <a:lnTo>
                    <a:pt x="1514746" y="1278897"/>
                  </a:lnTo>
                  <a:lnTo>
                    <a:pt x="1391870" y="1279669"/>
                  </a:lnTo>
                  <a:lnTo>
                    <a:pt x="1304064" y="1013053"/>
                  </a:lnTo>
                  <a:cubicBezTo>
                    <a:pt x="1331052" y="1000992"/>
                    <a:pt x="1349596" y="973815"/>
                    <a:pt x="1349596" y="942307"/>
                  </a:cubicBezTo>
                  <a:cubicBezTo>
                    <a:pt x="1349596" y="898908"/>
                    <a:pt x="1314414" y="863726"/>
                    <a:pt x="1271015" y="863726"/>
                  </a:cubicBezTo>
                  <a:close/>
                  <a:moveTo>
                    <a:pt x="1271016" y="0"/>
                  </a:moveTo>
                  <a:cubicBezTo>
                    <a:pt x="1972979" y="0"/>
                    <a:pt x="2542032" y="569053"/>
                    <a:pt x="2542032" y="1271016"/>
                  </a:cubicBezTo>
                  <a:cubicBezTo>
                    <a:pt x="2542032" y="1972979"/>
                    <a:pt x="1972979" y="2542032"/>
                    <a:pt x="1271016" y="2542032"/>
                  </a:cubicBezTo>
                  <a:cubicBezTo>
                    <a:pt x="569053" y="2542032"/>
                    <a:pt x="0" y="1972979"/>
                    <a:pt x="0" y="1271016"/>
                  </a:cubicBezTo>
                  <a:cubicBezTo>
                    <a:pt x="0" y="569053"/>
                    <a:pt x="569053" y="0"/>
                    <a:pt x="1271016" y="0"/>
                  </a:cubicBezTo>
                  <a:close/>
                </a:path>
              </a:pathLst>
            </a:cu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24" name="组合 104"/>
          <p:cNvGrpSpPr>
            <a:grpSpLocks/>
          </p:cNvGrpSpPr>
          <p:nvPr/>
        </p:nvGrpSpPr>
        <p:grpSpPr bwMode="auto">
          <a:xfrm>
            <a:off x="6026150" y="214313"/>
            <a:ext cx="1743075" cy="1743075"/>
            <a:chOff x="6026239" y="214539"/>
            <a:chExt cx="1742986" cy="1742986"/>
          </a:xfrm>
        </p:grpSpPr>
        <p:sp>
          <p:nvSpPr>
            <p:cNvPr id="102" name="矩形 101"/>
            <p:cNvSpPr/>
            <p:nvPr/>
          </p:nvSpPr>
          <p:spPr>
            <a:xfrm>
              <a:off x="6435793" y="579645"/>
              <a:ext cx="852444" cy="9889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流程图: 联系 10"/>
            <p:cNvSpPr/>
            <p:nvPr/>
          </p:nvSpPr>
          <p:spPr>
            <a:xfrm>
              <a:off x="6026239" y="214539"/>
              <a:ext cx="1742986" cy="1742986"/>
            </a:xfrm>
            <a:custGeom>
              <a:avLst/>
              <a:gdLst/>
              <a:ahLst/>
              <a:cxnLst/>
              <a:rect l="l" t="t" r="r" b="b"/>
              <a:pathLst>
                <a:path w="5962650" h="5962650">
                  <a:moveTo>
                    <a:pt x="2425174" y="2542964"/>
                  </a:moveTo>
                  <a:cubicBezTo>
                    <a:pt x="2377867" y="2542964"/>
                    <a:pt x="2339517" y="2581314"/>
                    <a:pt x="2339518" y="2628621"/>
                  </a:cubicBezTo>
                  <a:cubicBezTo>
                    <a:pt x="2339518" y="2675928"/>
                    <a:pt x="2377868" y="2714278"/>
                    <a:pt x="2425175" y="2714277"/>
                  </a:cubicBezTo>
                  <a:cubicBezTo>
                    <a:pt x="2472483" y="2714278"/>
                    <a:pt x="2510833" y="2675928"/>
                    <a:pt x="2510832" y="2628621"/>
                  </a:cubicBezTo>
                  <a:cubicBezTo>
                    <a:pt x="2510831" y="2581313"/>
                    <a:pt x="2472482" y="2542964"/>
                    <a:pt x="2425174" y="2542964"/>
                  </a:cubicBezTo>
                  <a:close/>
                  <a:moveTo>
                    <a:pt x="2404726" y="2380617"/>
                  </a:moveTo>
                  <a:lnTo>
                    <a:pt x="2459011" y="2381675"/>
                  </a:lnTo>
                  <a:lnTo>
                    <a:pt x="2475179" y="2457011"/>
                  </a:lnTo>
                  <a:cubicBezTo>
                    <a:pt x="2505072" y="2465548"/>
                    <a:pt x="2532151" y="2481892"/>
                    <a:pt x="2553633" y="2504364"/>
                  </a:cubicBezTo>
                  <a:lnTo>
                    <a:pt x="2627825" y="2483569"/>
                  </a:lnTo>
                  <a:lnTo>
                    <a:pt x="2654052" y="2531107"/>
                  </a:lnTo>
                  <a:lnTo>
                    <a:pt x="2596893" y="2582778"/>
                  </a:lnTo>
                  <a:cubicBezTo>
                    <a:pt x="2604445" y="2612932"/>
                    <a:pt x="2603829" y="2644556"/>
                    <a:pt x="2595108" y="2674394"/>
                  </a:cubicBezTo>
                  <a:lnTo>
                    <a:pt x="2650211" y="2728250"/>
                  </a:lnTo>
                  <a:lnTo>
                    <a:pt x="2622155" y="2774731"/>
                  </a:lnTo>
                  <a:lnTo>
                    <a:pt x="2548827" y="2751063"/>
                  </a:lnTo>
                  <a:cubicBezTo>
                    <a:pt x="2526488" y="2772682"/>
                    <a:pt x="2498793" y="2787959"/>
                    <a:pt x="2468590" y="2795326"/>
                  </a:cubicBezTo>
                  <a:lnTo>
                    <a:pt x="2449502" y="2869976"/>
                  </a:lnTo>
                  <a:lnTo>
                    <a:pt x="2395217" y="2868918"/>
                  </a:lnTo>
                  <a:lnTo>
                    <a:pt x="2379050" y="2793582"/>
                  </a:lnTo>
                  <a:cubicBezTo>
                    <a:pt x="2349157" y="2785046"/>
                    <a:pt x="2322078" y="2768700"/>
                    <a:pt x="2300596" y="2746229"/>
                  </a:cubicBezTo>
                  <a:lnTo>
                    <a:pt x="2226404" y="2767024"/>
                  </a:lnTo>
                  <a:lnTo>
                    <a:pt x="2200177" y="2719486"/>
                  </a:lnTo>
                  <a:lnTo>
                    <a:pt x="2257336" y="2667815"/>
                  </a:lnTo>
                  <a:cubicBezTo>
                    <a:pt x="2249782" y="2637660"/>
                    <a:pt x="2250399" y="2606038"/>
                    <a:pt x="2259119" y="2576200"/>
                  </a:cubicBezTo>
                  <a:lnTo>
                    <a:pt x="2204017" y="2522342"/>
                  </a:lnTo>
                  <a:lnTo>
                    <a:pt x="2232074" y="2475862"/>
                  </a:lnTo>
                  <a:lnTo>
                    <a:pt x="2305400" y="2499530"/>
                  </a:lnTo>
                  <a:cubicBezTo>
                    <a:pt x="2327739" y="2477912"/>
                    <a:pt x="2355436" y="2462633"/>
                    <a:pt x="2385637" y="2455267"/>
                  </a:cubicBezTo>
                  <a:close/>
                  <a:moveTo>
                    <a:pt x="3115311" y="2206623"/>
                  </a:moveTo>
                  <a:cubicBezTo>
                    <a:pt x="3018867" y="2206624"/>
                    <a:pt x="2940685" y="2284805"/>
                    <a:pt x="2940686" y="2381248"/>
                  </a:cubicBezTo>
                  <a:cubicBezTo>
                    <a:pt x="2940685" y="2477691"/>
                    <a:pt x="3018867" y="2555873"/>
                    <a:pt x="3115310" y="2555873"/>
                  </a:cubicBezTo>
                  <a:cubicBezTo>
                    <a:pt x="3211754" y="2555874"/>
                    <a:pt x="3289936" y="2477691"/>
                    <a:pt x="3289935" y="2381248"/>
                  </a:cubicBezTo>
                  <a:cubicBezTo>
                    <a:pt x="3289936" y="2284805"/>
                    <a:pt x="3211754" y="2206624"/>
                    <a:pt x="3115311" y="2206623"/>
                  </a:cubicBezTo>
                  <a:close/>
                  <a:moveTo>
                    <a:pt x="3073623" y="1875656"/>
                  </a:moveTo>
                  <a:lnTo>
                    <a:pt x="3184291" y="1877811"/>
                  </a:lnTo>
                  <a:lnTo>
                    <a:pt x="3217252" y="2031395"/>
                  </a:lnTo>
                  <a:cubicBezTo>
                    <a:pt x="3278192" y="2048798"/>
                    <a:pt x="3333397" y="2082120"/>
                    <a:pt x="3377190" y="2127932"/>
                  </a:cubicBezTo>
                  <a:lnTo>
                    <a:pt x="3528442" y="2085539"/>
                  </a:lnTo>
                  <a:lnTo>
                    <a:pt x="3581909" y="2182452"/>
                  </a:lnTo>
                  <a:lnTo>
                    <a:pt x="3465383" y="2287791"/>
                  </a:lnTo>
                  <a:cubicBezTo>
                    <a:pt x="3480780" y="2349265"/>
                    <a:pt x="3479524" y="2413733"/>
                    <a:pt x="3461746" y="2474564"/>
                  </a:cubicBezTo>
                  <a:lnTo>
                    <a:pt x="3574081" y="2584359"/>
                  </a:lnTo>
                  <a:lnTo>
                    <a:pt x="3516883" y="2679117"/>
                  </a:lnTo>
                  <a:lnTo>
                    <a:pt x="3367395" y="2630866"/>
                  </a:lnTo>
                  <a:cubicBezTo>
                    <a:pt x="3321853" y="2674939"/>
                    <a:pt x="3265392" y="2706086"/>
                    <a:pt x="3203820" y="2721104"/>
                  </a:cubicBezTo>
                  <a:lnTo>
                    <a:pt x="3164906" y="2873288"/>
                  </a:lnTo>
                  <a:lnTo>
                    <a:pt x="3054236" y="2871132"/>
                  </a:lnTo>
                  <a:lnTo>
                    <a:pt x="3021276" y="2717549"/>
                  </a:lnTo>
                  <a:cubicBezTo>
                    <a:pt x="2960335" y="2700145"/>
                    <a:pt x="2905131" y="2666823"/>
                    <a:pt x="2861339" y="2621011"/>
                  </a:cubicBezTo>
                  <a:lnTo>
                    <a:pt x="2710087" y="2663405"/>
                  </a:lnTo>
                  <a:lnTo>
                    <a:pt x="2656620" y="2566491"/>
                  </a:lnTo>
                  <a:lnTo>
                    <a:pt x="2773145" y="2461153"/>
                  </a:lnTo>
                  <a:cubicBezTo>
                    <a:pt x="2757748" y="2399678"/>
                    <a:pt x="2759004" y="2335211"/>
                    <a:pt x="2776782" y="2274381"/>
                  </a:cubicBezTo>
                  <a:lnTo>
                    <a:pt x="2664447" y="2164585"/>
                  </a:lnTo>
                  <a:lnTo>
                    <a:pt x="2721646" y="2069827"/>
                  </a:lnTo>
                  <a:lnTo>
                    <a:pt x="2871133" y="2118077"/>
                  </a:lnTo>
                  <a:cubicBezTo>
                    <a:pt x="2916675" y="2074005"/>
                    <a:pt x="2973136" y="2042858"/>
                    <a:pt x="3034708" y="2027840"/>
                  </a:cubicBezTo>
                  <a:close/>
                  <a:moveTo>
                    <a:pt x="2888272" y="1627335"/>
                  </a:moveTo>
                  <a:cubicBezTo>
                    <a:pt x="2882765" y="1627646"/>
                    <a:pt x="2877363" y="1628026"/>
                    <a:pt x="2872173" y="1629612"/>
                  </a:cubicBezTo>
                  <a:cubicBezTo>
                    <a:pt x="2296419" y="1637776"/>
                    <a:pt x="1832609" y="2077827"/>
                    <a:pt x="1832609" y="2619374"/>
                  </a:cubicBezTo>
                  <a:cubicBezTo>
                    <a:pt x="1832609" y="2782559"/>
                    <a:pt x="1874723" y="2936528"/>
                    <a:pt x="1950083" y="3071844"/>
                  </a:cubicBezTo>
                  <a:lnTo>
                    <a:pt x="1950083" y="3098992"/>
                  </a:lnTo>
                  <a:cubicBezTo>
                    <a:pt x="1969454" y="3118941"/>
                    <a:pt x="1988510" y="3139751"/>
                    <a:pt x="2006072" y="3162274"/>
                  </a:cubicBezTo>
                  <a:cubicBezTo>
                    <a:pt x="2030326" y="3197836"/>
                    <a:pt x="2057373" y="3231512"/>
                    <a:pt x="2087086" y="3262938"/>
                  </a:cubicBezTo>
                  <a:cubicBezTo>
                    <a:pt x="2275764" y="3513518"/>
                    <a:pt x="2412774" y="3827374"/>
                    <a:pt x="2437450" y="4046538"/>
                  </a:cubicBezTo>
                  <a:lnTo>
                    <a:pt x="2432683" y="4140942"/>
                  </a:lnTo>
                  <a:lnTo>
                    <a:pt x="2432683" y="4327524"/>
                  </a:lnTo>
                  <a:lnTo>
                    <a:pt x="3594733" y="4327524"/>
                  </a:lnTo>
                  <a:lnTo>
                    <a:pt x="3594733" y="3950160"/>
                  </a:lnTo>
                  <a:cubicBezTo>
                    <a:pt x="3595816" y="3949727"/>
                    <a:pt x="3596899" y="3949291"/>
                    <a:pt x="3597910" y="3948675"/>
                  </a:cubicBezTo>
                  <a:lnTo>
                    <a:pt x="3597910" y="3920067"/>
                  </a:lnTo>
                  <a:cubicBezTo>
                    <a:pt x="3597910" y="3896102"/>
                    <a:pt x="3617338" y="3876674"/>
                    <a:pt x="3641303" y="3876674"/>
                  </a:cubicBezTo>
                  <a:lnTo>
                    <a:pt x="3960917" y="3876674"/>
                  </a:lnTo>
                  <a:lnTo>
                    <a:pt x="3965695" y="3878653"/>
                  </a:lnTo>
                  <a:cubicBezTo>
                    <a:pt x="4003649" y="3848139"/>
                    <a:pt x="4040184" y="3818647"/>
                    <a:pt x="4039235" y="3816349"/>
                  </a:cubicBezTo>
                  <a:lnTo>
                    <a:pt x="4019075" y="3720812"/>
                  </a:lnTo>
                  <a:cubicBezTo>
                    <a:pt x="4008898" y="3696874"/>
                    <a:pt x="4020054" y="3669220"/>
                    <a:pt x="4043992" y="3659043"/>
                  </a:cubicBezTo>
                  <a:lnTo>
                    <a:pt x="4089774" y="3603991"/>
                  </a:lnTo>
                  <a:cubicBezTo>
                    <a:pt x="4089687" y="3577183"/>
                    <a:pt x="4078168" y="3553203"/>
                    <a:pt x="4059465" y="3537588"/>
                  </a:cubicBezTo>
                  <a:lnTo>
                    <a:pt x="4063114" y="3531868"/>
                  </a:lnTo>
                  <a:cubicBezTo>
                    <a:pt x="4053832" y="3516303"/>
                    <a:pt x="4043764" y="3501361"/>
                    <a:pt x="4034667" y="3486419"/>
                  </a:cubicBezTo>
                  <a:lnTo>
                    <a:pt x="4099193" y="3446588"/>
                  </a:lnTo>
                  <a:lnTo>
                    <a:pt x="4101967" y="3440030"/>
                  </a:lnTo>
                  <a:lnTo>
                    <a:pt x="4048512" y="3241239"/>
                  </a:lnTo>
                  <a:lnTo>
                    <a:pt x="4146148" y="3198615"/>
                  </a:lnTo>
                  <a:lnTo>
                    <a:pt x="4150359" y="3146424"/>
                  </a:lnTo>
                  <a:cubicBezTo>
                    <a:pt x="4150359" y="3129821"/>
                    <a:pt x="4150170" y="3113282"/>
                    <a:pt x="4148737" y="3096835"/>
                  </a:cubicBezTo>
                  <a:lnTo>
                    <a:pt x="4002502" y="2725878"/>
                  </a:lnTo>
                  <a:lnTo>
                    <a:pt x="4057698" y="2603163"/>
                  </a:lnTo>
                  <a:lnTo>
                    <a:pt x="3896135" y="2193326"/>
                  </a:lnTo>
                  <a:lnTo>
                    <a:pt x="3957482" y="2128582"/>
                  </a:lnTo>
                  <a:lnTo>
                    <a:pt x="3864275" y="2030076"/>
                  </a:lnTo>
                  <a:lnTo>
                    <a:pt x="3865716" y="2028354"/>
                  </a:lnTo>
                  <a:lnTo>
                    <a:pt x="3739392" y="1882698"/>
                  </a:lnTo>
                  <a:lnTo>
                    <a:pt x="3760040" y="1842459"/>
                  </a:lnTo>
                  <a:cubicBezTo>
                    <a:pt x="3692769" y="1800916"/>
                    <a:pt x="3605553" y="1764040"/>
                    <a:pt x="3521396" y="1734805"/>
                  </a:cubicBezTo>
                  <a:cubicBezTo>
                    <a:pt x="3398436" y="1665427"/>
                    <a:pt x="3203669" y="1627750"/>
                    <a:pt x="3002312" y="1628954"/>
                  </a:cubicBezTo>
                  <a:close/>
                  <a:moveTo>
                    <a:pt x="2981325" y="0"/>
                  </a:moveTo>
                  <a:cubicBezTo>
                    <a:pt x="4627865" y="0"/>
                    <a:pt x="5962650" y="1334785"/>
                    <a:pt x="5962650" y="2981325"/>
                  </a:cubicBezTo>
                  <a:cubicBezTo>
                    <a:pt x="5962650" y="4627865"/>
                    <a:pt x="4627865" y="5962650"/>
                    <a:pt x="2981325" y="5962650"/>
                  </a:cubicBezTo>
                  <a:cubicBezTo>
                    <a:pt x="1334785" y="5962650"/>
                    <a:pt x="0" y="4627865"/>
                    <a:pt x="0" y="2981325"/>
                  </a:cubicBezTo>
                  <a:cubicBezTo>
                    <a:pt x="0" y="1334785"/>
                    <a:pt x="1334785" y="0"/>
                    <a:pt x="2981325" y="0"/>
                  </a:cubicBezTo>
                  <a:close/>
                </a:path>
              </a:pathLst>
            </a:custGeom>
            <a:solidFill>
              <a:srgbClr val="7BB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2540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2546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547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现状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41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4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10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895350" y="1304925"/>
            <a:ext cx="3552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33A6B2"/>
                </a:solidFill>
                <a:ea typeface="微软雅黑" pitchFamily="34" charset="-122"/>
              </a:rPr>
              <a:t>1. </a:t>
            </a:r>
            <a:r>
              <a:rPr lang="zh-CN" altLang="en-US" sz="3600" b="1">
                <a:solidFill>
                  <a:srgbClr val="33A6B2"/>
                </a:solidFill>
                <a:ea typeface="微软雅黑" pitchFamily="34" charset="-122"/>
              </a:rPr>
              <a:t>公司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350" y="1911350"/>
            <a:ext cx="34226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2532" name="TextBox 18"/>
          <p:cNvSpPr txBox="1">
            <a:spLocks noChangeArrowheads="1"/>
          </p:cNvSpPr>
          <p:nvPr/>
        </p:nvSpPr>
        <p:spPr bwMode="auto">
          <a:xfrm>
            <a:off x="895350" y="2860675"/>
            <a:ext cx="3552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7BBC28"/>
                </a:solidFill>
                <a:ea typeface="微软雅黑" pitchFamily="34" charset="-122"/>
              </a:rPr>
              <a:t>2. </a:t>
            </a:r>
            <a:r>
              <a:rPr lang="zh-CN" altLang="en-US" sz="3600" b="1">
                <a:solidFill>
                  <a:srgbClr val="7BBC28"/>
                </a:solidFill>
                <a:ea typeface="微软雅黑" pitchFamily="34" charset="-122"/>
              </a:rPr>
              <a:t>市场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5350" y="3467100"/>
            <a:ext cx="34226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7188" y="1911350"/>
            <a:ext cx="34210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2535" name="TextBox 22"/>
          <p:cNvSpPr txBox="1">
            <a:spLocks noChangeArrowheads="1"/>
          </p:cNvSpPr>
          <p:nvPr/>
        </p:nvSpPr>
        <p:spPr bwMode="auto">
          <a:xfrm>
            <a:off x="5437188" y="2860675"/>
            <a:ext cx="3552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B1DE64"/>
                </a:solidFill>
                <a:ea typeface="微软雅黑" pitchFamily="34" charset="-122"/>
              </a:rPr>
              <a:t>4. </a:t>
            </a:r>
            <a:r>
              <a:rPr lang="zh-CN" altLang="en-US" sz="3600" b="1">
                <a:solidFill>
                  <a:srgbClr val="B1DE64"/>
                </a:solidFill>
                <a:ea typeface="微软雅黑" pitchFamily="34" charset="-122"/>
              </a:rPr>
              <a:t>团队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7188" y="3467100"/>
            <a:ext cx="34210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2537" name="TextBox 20"/>
          <p:cNvSpPr txBox="1">
            <a:spLocks noChangeArrowheads="1"/>
          </p:cNvSpPr>
          <p:nvPr/>
        </p:nvSpPr>
        <p:spPr bwMode="auto">
          <a:xfrm>
            <a:off x="5437188" y="1304925"/>
            <a:ext cx="3552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196674"/>
                </a:solidFill>
                <a:ea typeface="微软雅黑" pitchFamily="34" charset="-122"/>
              </a:rPr>
              <a:t>3. </a:t>
            </a:r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目标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3558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3564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3565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哲学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59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62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11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714375" y="1844675"/>
            <a:ext cx="79184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7BBC28"/>
                </a:solidFill>
                <a:ea typeface="微软雅黑" pitchFamily="34" charset="-122"/>
              </a:rPr>
              <a:t>The lavish presentation appeals to me, and I’ve got to convince the others.</a:t>
            </a:r>
            <a:endParaRPr lang="zh-CN" altLang="en-US" sz="36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23555" name="TextBox 16"/>
          <p:cNvSpPr txBox="1">
            <a:spLocks noChangeArrowheads="1"/>
          </p:cNvSpPr>
          <p:nvPr/>
        </p:nvSpPr>
        <p:spPr bwMode="auto">
          <a:xfrm>
            <a:off x="5656263" y="3187700"/>
            <a:ext cx="2698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B1DE64"/>
                </a:solidFill>
                <a:ea typeface="微软雅黑" pitchFamily="34" charset="-122"/>
              </a:rPr>
              <a:t>-Freddie Mercury</a:t>
            </a:r>
            <a:endParaRPr lang="zh-CN" altLang="en-US" sz="2000">
              <a:solidFill>
                <a:srgbClr val="B1DE64"/>
              </a:solidFill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18"/>
          <p:cNvSpPr txBox="1">
            <a:spLocks noChangeArrowheads="1"/>
          </p:cNvSpPr>
          <p:nvPr/>
        </p:nvSpPr>
        <p:spPr bwMode="auto">
          <a:xfrm>
            <a:off x="881063" y="1524000"/>
            <a:ext cx="25098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BFBFBF"/>
                </a:solidFill>
                <a:ea typeface="微软雅黑" pitchFamily="34" charset="-122"/>
              </a:rPr>
              <a:t>介绍</a:t>
            </a:r>
          </a:p>
        </p:txBody>
      </p:sp>
      <p:sp>
        <p:nvSpPr>
          <p:cNvPr id="24578" name="TextBox 30"/>
          <p:cNvSpPr txBox="1">
            <a:spLocks noChangeArrowheads="1"/>
          </p:cNvSpPr>
          <p:nvPr/>
        </p:nvSpPr>
        <p:spPr bwMode="auto">
          <a:xfrm>
            <a:off x="4787900" y="24066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产品</a:t>
            </a:r>
          </a:p>
        </p:txBody>
      </p:sp>
      <p:sp>
        <p:nvSpPr>
          <p:cNvPr id="24579" name="TextBox 31"/>
          <p:cNvSpPr txBox="1">
            <a:spLocks noChangeArrowheads="1"/>
          </p:cNvSpPr>
          <p:nvPr/>
        </p:nvSpPr>
        <p:spPr bwMode="auto">
          <a:xfrm>
            <a:off x="4787900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联系方式</a:t>
            </a:r>
          </a:p>
        </p:txBody>
      </p:sp>
      <p:sp>
        <p:nvSpPr>
          <p:cNvPr id="24580" name="TextBox 32"/>
          <p:cNvSpPr txBox="1">
            <a:spLocks noChangeArrowheads="1"/>
          </p:cNvSpPr>
          <p:nvPr/>
        </p:nvSpPr>
        <p:spPr bwMode="auto">
          <a:xfrm>
            <a:off x="4795838" y="1516063"/>
            <a:ext cx="3003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休息</a:t>
            </a:r>
          </a:p>
        </p:txBody>
      </p:sp>
      <p:sp>
        <p:nvSpPr>
          <p:cNvPr id="24581" name="TextBox 33"/>
          <p:cNvSpPr txBox="1">
            <a:spLocks noChangeArrowheads="1"/>
          </p:cNvSpPr>
          <p:nvPr/>
        </p:nvSpPr>
        <p:spPr bwMode="auto">
          <a:xfrm>
            <a:off x="1473200" y="24574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196674"/>
                </a:solidFill>
                <a:ea typeface="微软雅黑" pitchFamily="34" charset="-122"/>
              </a:rPr>
              <a:t>工作流程</a:t>
            </a:r>
          </a:p>
        </p:txBody>
      </p:sp>
      <p:sp>
        <p:nvSpPr>
          <p:cNvPr id="24582" name="TextBox 34"/>
          <p:cNvSpPr txBox="1">
            <a:spLocks noChangeArrowheads="1"/>
          </p:cNvSpPr>
          <p:nvPr/>
        </p:nvSpPr>
        <p:spPr bwMode="auto">
          <a:xfrm>
            <a:off x="911225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分析</a:t>
            </a:r>
          </a:p>
        </p:txBody>
      </p:sp>
      <p:grpSp>
        <p:nvGrpSpPr>
          <p:cNvPr id="24583" name="组合 49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4587" name="组合 50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4593" name="组合 57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61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2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4594" name="TextBox 58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目录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88" name="组合 51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91" name="TextBox 55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12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64" name="流程图: 联系 11"/>
          <p:cNvSpPr/>
          <p:nvPr/>
        </p:nvSpPr>
        <p:spPr>
          <a:xfrm>
            <a:off x="942975" y="2535238"/>
            <a:ext cx="515938" cy="515937"/>
          </a:xfrm>
          <a:custGeom>
            <a:avLst/>
            <a:gdLst/>
            <a:ahLst/>
            <a:cxnLst/>
            <a:rect l="l" t="t" r="r" b="b"/>
            <a:pathLst>
              <a:path w="4754880" h="4754880">
                <a:moveTo>
                  <a:pt x="1549859" y="2553334"/>
                </a:moveTo>
                <a:cubicBezTo>
                  <a:pt x="1550396" y="2554061"/>
                  <a:pt x="1550933" y="2554786"/>
                  <a:pt x="1551666" y="2555365"/>
                </a:cubicBezTo>
                <a:lnTo>
                  <a:pt x="1550737" y="2559005"/>
                </a:lnTo>
                <a:close/>
                <a:moveTo>
                  <a:pt x="2537346" y="1135398"/>
                </a:moveTo>
                <a:lnTo>
                  <a:pt x="2180105" y="1570968"/>
                </a:lnTo>
                <a:lnTo>
                  <a:pt x="2900172" y="1569211"/>
                </a:lnTo>
                <a:lnTo>
                  <a:pt x="2869566" y="1593133"/>
                </a:lnTo>
                <a:lnTo>
                  <a:pt x="2872826" y="1593463"/>
                </a:lnTo>
                <a:lnTo>
                  <a:pt x="2817363" y="1633935"/>
                </a:lnTo>
                <a:lnTo>
                  <a:pt x="2762059" y="1677160"/>
                </a:lnTo>
                <a:lnTo>
                  <a:pt x="2758125" y="1677160"/>
                </a:lnTo>
                <a:lnTo>
                  <a:pt x="2240036" y="2055208"/>
                </a:lnTo>
                <a:lnTo>
                  <a:pt x="2596883" y="1677160"/>
                </a:lnTo>
                <a:lnTo>
                  <a:pt x="1757172" y="1677160"/>
                </a:lnTo>
                <a:lnTo>
                  <a:pt x="1923860" y="1571593"/>
                </a:lnTo>
                <a:lnTo>
                  <a:pt x="1925531" y="1571589"/>
                </a:lnTo>
                <a:close/>
                <a:moveTo>
                  <a:pt x="2347403" y="861182"/>
                </a:moveTo>
                <a:cubicBezTo>
                  <a:pt x="1896076" y="853858"/>
                  <a:pt x="1468838" y="1035117"/>
                  <a:pt x="1374843" y="1602911"/>
                </a:cubicBezTo>
                <a:cubicBezTo>
                  <a:pt x="1388339" y="1650333"/>
                  <a:pt x="1395223" y="1709700"/>
                  <a:pt x="1395223" y="1774000"/>
                </a:cubicBezTo>
                <a:cubicBezTo>
                  <a:pt x="1395223" y="1864324"/>
                  <a:pt x="1381638" y="1944914"/>
                  <a:pt x="1359818" y="1997357"/>
                </a:cubicBezTo>
                <a:lnTo>
                  <a:pt x="1369730" y="2083130"/>
                </a:lnTo>
                <a:lnTo>
                  <a:pt x="1468248" y="2153411"/>
                </a:lnTo>
                <a:lnTo>
                  <a:pt x="1407450" y="2264874"/>
                </a:lnTo>
                <a:lnTo>
                  <a:pt x="1409604" y="2273760"/>
                </a:lnTo>
                <a:lnTo>
                  <a:pt x="1236472" y="2642362"/>
                </a:lnTo>
                <a:lnTo>
                  <a:pt x="1510798" y="2723644"/>
                </a:lnTo>
                <a:cubicBezTo>
                  <a:pt x="1481390" y="2855014"/>
                  <a:pt x="1462787" y="2975279"/>
                  <a:pt x="1461898" y="3039237"/>
                </a:cubicBezTo>
                <a:cubicBezTo>
                  <a:pt x="1459252" y="3229737"/>
                  <a:pt x="1608477" y="3301704"/>
                  <a:pt x="1725423" y="3302762"/>
                </a:cubicBezTo>
                <a:cubicBezTo>
                  <a:pt x="1796190" y="3303402"/>
                  <a:pt x="1941752" y="3262390"/>
                  <a:pt x="2045320" y="3197082"/>
                </a:cubicBezTo>
                <a:lnTo>
                  <a:pt x="2076260" y="3663125"/>
                </a:lnTo>
                <a:lnTo>
                  <a:pt x="3152585" y="3663125"/>
                </a:lnTo>
                <a:lnTo>
                  <a:pt x="2969238" y="2743283"/>
                </a:lnTo>
                <a:cubicBezTo>
                  <a:pt x="3118714" y="2600460"/>
                  <a:pt x="3247778" y="2371672"/>
                  <a:pt x="3328160" y="2026407"/>
                </a:cubicBezTo>
                <a:cubicBezTo>
                  <a:pt x="3480561" y="1205663"/>
                  <a:pt x="2885459" y="869913"/>
                  <a:pt x="2347403" y="861182"/>
                </a:cubicBezTo>
                <a:close/>
                <a:moveTo>
                  <a:pt x="2377440" y="0"/>
                </a:moveTo>
                <a:cubicBezTo>
                  <a:pt x="3690464" y="0"/>
                  <a:pt x="4754880" y="1064416"/>
                  <a:pt x="4754880" y="2377440"/>
                </a:cubicBezTo>
                <a:cubicBezTo>
                  <a:pt x="4754880" y="3690464"/>
                  <a:pt x="3690464" y="4754880"/>
                  <a:pt x="2377440" y="4754880"/>
                </a:cubicBezTo>
                <a:cubicBezTo>
                  <a:pt x="1064416" y="4754880"/>
                  <a:pt x="0" y="3690464"/>
                  <a:pt x="0" y="2377440"/>
                </a:cubicBezTo>
                <a:cubicBezTo>
                  <a:pt x="0" y="1064416"/>
                  <a:pt x="1064416" y="0"/>
                  <a:pt x="2377440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C:\Users\114\Desktop\xpic9599.jpg"/>
          <p:cNvPicPr>
            <a:picLocks noChangeAspect="1" noChangeArrowheads="1"/>
          </p:cNvPicPr>
          <p:nvPr/>
        </p:nvPicPr>
        <p:blipFill>
          <a:blip r:embed="rId2"/>
          <a:srcRect l="2422" r="6908"/>
          <a:stretch>
            <a:fillRect/>
          </a:stretch>
        </p:blipFill>
        <p:spPr bwMode="auto">
          <a:xfrm>
            <a:off x="0" y="0"/>
            <a:ext cx="64198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356350" y="0"/>
            <a:ext cx="2832100" cy="5184775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86288" y="1905000"/>
            <a:ext cx="3681412" cy="1752600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35450" y="2128838"/>
            <a:ext cx="4953000" cy="5746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5424488" y="2085975"/>
            <a:ext cx="25098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FFFFFF"/>
                </a:solidFill>
                <a:ea typeface="微软雅黑" pitchFamily="34" charset="-122"/>
              </a:rPr>
              <a:t>工作流程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675" y="2641600"/>
            <a:ext cx="28067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，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广告。</a:t>
            </a:r>
            <a:endParaRPr lang="zh-CN" altLang="en-US" sz="1600" spc="-10" dirty="0">
              <a:solidFill>
                <a:srgbClr val="F7F6F1"/>
              </a:solidFill>
              <a:latin typeface="+mn-lt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84738" y="2203450"/>
            <a:ext cx="422275" cy="423863"/>
          </a:xfrm>
          <a:prstGeom prst="ellipse">
            <a:avLst/>
          </a:prstGeom>
          <a:solidFill>
            <a:srgbClr val="F7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流程图: 联系 11"/>
          <p:cNvSpPr/>
          <p:nvPr/>
        </p:nvSpPr>
        <p:spPr>
          <a:xfrm>
            <a:off x="4840288" y="2160588"/>
            <a:ext cx="514350" cy="515937"/>
          </a:xfrm>
          <a:custGeom>
            <a:avLst/>
            <a:gdLst/>
            <a:ahLst/>
            <a:cxnLst/>
            <a:rect l="l" t="t" r="r" b="b"/>
            <a:pathLst>
              <a:path w="4754880" h="4754880">
                <a:moveTo>
                  <a:pt x="1549859" y="2553334"/>
                </a:moveTo>
                <a:cubicBezTo>
                  <a:pt x="1550396" y="2554061"/>
                  <a:pt x="1550933" y="2554786"/>
                  <a:pt x="1551666" y="2555365"/>
                </a:cubicBezTo>
                <a:lnTo>
                  <a:pt x="1550737" y="2559005"/>
                </a:lnTo>
                <a:close/>
                <a:moveTo>
                  <a:pt x="2537346" y="1135398"/>
                </a:moveTo>
                <a:lnTo>
                  <a:pt x="2180105" y="1570968"/>
                </a:lnTo>
                <a:lnTo>
                  <a:pt x="2900172" y="1569211"/>
                </a:lnTo>
                <a:lnTo>
                  <a:pt x="2869566" y="1593133"/>
                </a:lnTo>
                <a:lnTo>
                  <a:pt x="2872826" y="1593463"/>
                </a:lnTo>
                <a:lnTo>
                  <a:pt x="2817363" y="1633935"/>
                </a:lnTo>
                <a:lnTo>
                  <a:pt x="2762059" y="1677160"/>
                </a:lnTo>
                <a:lnTo>
                  <a:pt x="2758125" y="1677160"/>
                </a:lnTo>
                <a:lnTo>
                  <a:pt x="2240036" y="2055208"/>
                </a:lnTo>
                <a:lnTo>
                  <a:pt x="2596883" y="1677160"/>
                </a:lnTo>
                <a:lnTo>
                  <a:pt x="1757172" y="1677160"/>
                </a:lnTo>
                <a:lnTo>
                  <a:pt x="1923860" y="1571593"/>
                </a:lnTo>
                <a:lnTo>
                  <a:pt x="1925531" y="1571589"/>
                </a:lnTo>
                <a:close/>
                <a:moveTo>
                  <a:pt x="2347403" y="861182"/>
                </a:moveTo>
                <a:cubicBezTo>
                  <a:pt x="1896076" y="853858"/>
                  <a:pt x="1468838" y="1035117"/>
                  <a:pt x="1374843" y="1602911"/>
                </a:cubicBezTo>
                <a:cubicBezTo>
                  <a:pt x="1388339" y="1650333"/>
                  <a:pt x="1395223" y="1709700"/>
                  <a:pt x="1395223" y="1774000"/>
                </a:cubicBezTo>
                <a:cubicBezTo>
                  <a:pt x="1395223" y="1864324"/>
                  <a:pt x="1381638" y="1944914"/>
                  <a:pt x="1359818" y="1997357"/>
                </a:cubicBezTo>
                <a:lnTo>
                  <a:pt x="1369730" y="2083130"/>
                </a:lnTo>
                <a:lnTo>
                  <a:pt x="1468248" y="2153411"/>
                </a:lnTo>
                <a:lnTo>
                  <a:pt x="1407450" y="2264874"/>
                </a:lnTo>
                <a:lnTo>
                  <a:pt x="1409604" y="2273760"/>
                </a:lnTo>
                <a:lnTo>
                  <a:pt x="1236472" y="2642362"/>
                </a:lnTo>
                <a:lnTo>
                  <a:pt x="1510798" y="2723644"/>
                </a:lnTo>
                <a:cubicBezTo>
                  <a:pt x="1481390" y="2855014"/>
                  <a:pt x="1462787" y="2975279"/>
                  <a:pt x="1461898" y="3039237"/>
                </a:cubicBezTo>
                <a:cubicBezTo>
                  <a:pt x="1459252" y="3229737"/>
                  <a:pt x="1608477" y="3301704"/>
                  <a:pt x="1725423" y="3302762"/>
                </a:cubicBezTo>
                <a:cubicBezTo>
                  <a:pt x="1796190" y="3303402"/>
                  <a:pt x="1941752" y="3262390"/>
                  <a:pt x="2045320" y="3197082"/>
                </a:cubicBezTo>
                <a:lnTo>
                  <a:pt x="2076260" y="3663125"/>
                </a:lnTo>
                <a:lnTo>
                  <a:pt x="3152585" y="3663125"/>
                </a:lnTo>
                <a:lnTo>
                  <a:pt x="2969238" y="2743283"/>
                </a:lnTo>
                <a:cubicBezTo>
                  <a:pt x="3118714" y="2600460"/>
                  <a:pt x="3247778" y="2371672"/>
                  <a:pt x="3328160" y="2026407"/>
                </a:cubicBezTo>
                <a:cubicBezTo>
                  <a:pt x="3480561" y="1205663"/>
                  <a:pt x="2885459" y="869913"/>
                  <a:pt x="2347403" y="861182"/>
                </a:cubicBezTo>
                <a:close/>
                <a:moveTo>
                  <a:pt x="2377440" y="0"/>
                </a:moveTo>
                <a:cubicBezTo>
                  <a:pt x="3690464" y="0"/>
                  <a:pt x="4754880" y="1064416"/>
                  <a:pt x="4754880" y="2377440"/>
                </a:cubicBezTo>
                <a:cubicBezTo>
                  <a:pt x="4754880" y="3690464"/>
                  <a:pt x="3690464" y="4754880"/>
                  <a:pt x="2377440" y="4754880"/>
                </a:cubicBezTo>
                <a:cubicBezTo>
                  <a:pt x="1064416" y="4754880"/>
                  <a:pt x="0" y="3690464"/>
                  <a:pt x="0" y="2377440"/>
                </a:cubicBezTo>
                <a:cubicBezTo>
                  <a:pt x="0" y="1064416"/>
                  <a:pt x="1064416" y="0"/>
                  <a:pt x="2377440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组合 16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6645" name="组合 17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6651" name="组合 24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28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9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6652" name="TextBox 25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目标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组合 18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49" name="TextBox 22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14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2952750" y="952500"/>
            <a:ext cx="330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B1DE64"/>
                </a:solidFill>
                <a:ea typeface="微软雅黑" pitchFamily="34" charset="-122"/>
              </a:rPr>
              <a:t>商业计划</a:t>
            </a:r>
          </a:p>
        </p:txBody>
      </p:sp>
      <p:sp>
        <p:nvSpPr>
          <p:cNvPr id="26627" name="TextBox 30"/>
          <p:cNvSpPr txBox="1">
            <a:spLocks noChangeArrowheads="1"/>
          </p:cNvSpPr>
          <p:nvPr/>
        </p:nvSpPr>
        <p:spPr bwMode="auto">
          <a:xfrm>
            <a:off x="1181100" y="2565400"/>
            <a:ext cx="20955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 b="1">
                <a:solidFill>
                  <a:srgbClr val="7BBC28"/>
                </a:solidFill>
                <a:ea typeface="微软雅黑" pitchFamily="34" charset="-122"/>
              </a:rPr>
              <a:t>分析</a:t>
            </a:r>
          </a:p>
        </p:txBody>
      </p:sp>
      <p:sp>
        <p:nvSpPr>
          <p:cNvPr id="26628" name="TextBox 101375"/>
          <p:cNvSpPr txBox="1">
            <a:spLocks noChangeArrowheads="1"/>
          </p:cNvSpPr>
          <p:nvPr/>
        </p:nvSpPr>
        <p:spPr bwMode="auto">
          <a:xfrm>
            <a:off x="5892800" y="2587625"/>
            <a:ext cx="2508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33A6B2"/>
                </a:solidFill>
                <a:ea typeface="微软雅黑" pitchFamily="34" charset="-122"/>
              </a:rPr>
              <a:t>员工</a:t>
            </a:r>
          </a:p>
        </p:txBody>
      </p:sp>
      <p:sp>
        <p:nvSpPr>
          <p:cNvPr id="26629" name="TextBox 101378"/>
          <p:cNvSpPr txBox="1">
            <a:spLocks noChangeArrowheads="1"/>
          </p:cNvSpPr>
          <p:nvPr/>
        </p:nvSpPr>
        <p:spPr bwMode="auto">
          <a:xfrm>
            <a:off x="3162300" y="4191000"/>
            <a:ext cx="28321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0A3A4A"/>
                </a:solidFill>
                <a:ea typeface="微软雅黑" pitchFamily="34" charset="-122"/>
              </a:rPr>
              <a:t>合作</a:t>
            </a:r>
          </a:p>
        </p:txBody>
      </p:sp>
      <p:sp>
        <p:nvSpPr>
          <p:cNvPr id="32" name="等腰三角形 2"/>
          <p:cNvSpPr/>
          <p:nvPr/>
        </p:nvSpPr>
        <p:spPr>
          <a:xfrm>
            <a:off x="3713163" y="2009775"/>
            <a:ext cx="1781175" cy="1782763"/>
          </a:xfrm>
          <a:custGeom>
            <a:avLst/>
            <a:gdLst/>
            <a:ahLst/>
            <a:cxnLst/>
            <a:rect l="l" t="t" r="r" b="b"/>
            <a:pathLst>
              <a:path w="6461564" h="6470705">
                <a:moveTo>
                  <a:pt x="4063682" y="6470705"/>
                </a:moveTo>
                <a:lnTo>
                  <a:pt x="4917365" y="5014948"/>
                </a:lnTo>
                <a:lnTo>
                  <a:pt x="6458422" y="4111244"/>
                </a:lnTo>
                <a:cubicBezTo>
                  <a:pt x="6178496" y="3919253"/>
                  <a:pt x="5997134" y="3607461"/>
                  <a:pt x="5997134" y="3255671"/>
                </a:cubicBezTo>
                <a:cubicBezTo>
                  <a:pt x="5997134" y="2902551"/>
                  <a:pt x="6179870" y="2589733"/>
                  <a:pt x="6461564" y="2397880"/>
                </a:cubicBezTo>
                <a:lnTo>
                  <a:pt x="4963992" y="1519676"/>
                </a:lnTo>
                <a:lnTo>
                  <a:pt x="4072826" y="0"/>
                </a:lnTo>
                <a:cubicBezTo>
                  <a:pt x="3880973" y="281694"/>
                  <a:pt x="3568155" y="464430"/>
                  <a:pt x="3215035" y="464430"/>
                </a:cubicBezTo>
                <a:cubicBezTo>
                  <a:pt x="2863245" y="464430"/>
                  <a:pt x="2551453" y="283068"/>
                  <a:pt x="2359462" y="3142"/>
                </a:cubicBezTo>
                <a:lnTo>
                  <a:pt x="1447587" y="1558132"/>
                </a:lnTo>
                <a:lnTo>
                  <a:pt x="3141" y="2405182"/>
                </a:lnTo>
                <a:cubicBezTo>
                  <a:pt x="283067" y="2597173"/>
                  <a:pt x="464429" y="2908965"/>
                  <a:pt x="464429" y="3260755"/>
                </a:cubicBezTo>
                <a:cubicBezTo>
                  <a:pt x="464429" y="3613875"/>
                  <a:pt x="281693" y="3926693"/>
                  <a:pt x="0" y="4118546"/>
                </a:cubicBezTo>
                <a:lnTo>
                  <a:pt x="1482687" y="4988021"/>
                </a:lnTo>
                <a:lnTo>
                  <a:pt x="2350318" y="6467563"/>
                </a:lnTo>
                <a:cubicBezTo>
                  <a:pt x="2542309" y="6187637"/>
                  <a:pt x="2854101" y="6006275"/>
                  <a:pt x="3205891" y="6006275"/>
                </a:cubicBezTo>
                <a:cubicBezTo>
                  <a:pt x="3559011" y="6006275"/>
                  <a:pt x="3871829" y="6189011"/>
                  <a:pt x="4063682" y="6470705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流程图: 联系 2"/>
          <p:cNvSpPr/>
          <p:nvPr/>
        </p:nvSpPr>
        <p:spPr>
          <a:xfrm>
            <a:off x="5386388" y="266223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8" h="485778">
                <a:moveTo>
                  <a:pt x="250230" y="191379"/>
                </a:moveTo>
                <a:lnTo>
                  <a:pt x="250720" y="191514"/>
                </a:lnTo>
                <a:lnTo>
                  <a:pt x="250230" y="191513"/>
                </a:lnTo>
                <a:close/>
                <a:moveTo>
                  <a:pt x="235294" y="165537"/>
                </a:moveTo>
                <a:lnTo>
                  <a:pt x="243087" y="224798"/>
                </a:lnTo>
                <a:cubicBezTo>
                  <a:pt x="240327" y="224528"/>
                  <a:pt x="237567" y="243740"/>
                  <a:pt x="234806" y="243470"/>
                </a:cubicBezTo>
                <a:lnTo>
                  <a:pt x="227501" y="224798"/>
                </a:lnTo>
                <a:close/>
                <a:moveTo>
                  <a:pt x="234364" y="163037"/>
                </a:moveTo>
                <a:lnTo>
                  <a:pt x="234148" y="163820"/>
                </a:lnTo>
                <a:lnTo>
                  <a:pt x="197963" y="173787"/>
                </a:lnTo>
                <a:lnTo>
                  <a:pt x="197993" y="173408"/>
                </a:lnTo>
                <a:lnTo>
                  <a:pt x="188453" y="176036"/>
                </a:lnTo>
                <a:lnTo>
                  <a:pt x="187542" y="180002"/>
                </a:lnTo>
                <a:lnTo>
                  <a:pt x="186657" y="179849"/>
                </a:lnTo>
                <a:lnTo>
                  <a:pt x="171835" y="258234"/>
                </a:lnTo>
                <a:lnTo>
                  <a:pt x="172144" y="258287"/>
                </a:lnTo>
                <a:lnTo>
                  <a:pt x="170979" y="261098"/>
                </a:lnTo>
                <a:cubicBezTo>
                  <a:pt x="170979" y="266888"/>
                  <a:pt x="175673" y="271582"/>
                  <a:pt x="181463" y="271582"/>
                </a:cubicBezTo>
                <a:cubicBezTo>
                  <a:pt x="187253" y="271582"/>
                  <a:pt x="191947" y="266888"/>
                  <a:pt x="191947" y="261098"/>
                </a:cubicBezTo>
                <a:cubicBezTo>
                  <a:pt x="191947" y="260600"/>
                  <a:pt x="191912" y="260110"/>
                  <a:pt x="191367" y="259698"/>
                </a:cubicBezTo>
                <a:lnTo>
                  <a:pt x="197123" y="197949"/>
                </a:lnTo>
                <a:lnTo>
                  <a:pt x="197662" y="197813"/>
                </a:lnTo>
                <a:lnTo>
                  <a:pt x="197669" y="197840"/>
                </a:lnTo>
                <a:lnTo>
                  <a:pt x="211462" y="194040"/>
                </a:lnTo>
                <a:lnTo>
                  <a:pt x="195841" y="383099"/>
                </a:lnTo>
                <a:lnTo>
                  <a:pt x="197325" y="383099"/>
                </a:lnTo>
                <a:cubicBezTo>
                  <a:pt x="197602" y="388650"/>
                  <a:pt x="202320" y="392842"/>
                  <a:pt x="208018" y="392842"/>
                </a:cubicBezTo>
                <a:cubicBezTo>
                  <a:pt x="213715" y="392842"/>
                  <a:pt x="218434" y="388649"/>
                  <a:pt x="218711" y="383099"/>
                </a:cubicBezTo>
                <a:lnTo>
                  <a:pt x="218861" y="383099"/>
                </a:lnTo>
                <a:lnTo>
                  <a:pt x="226607" y="282843"/>
                </a:lnTo>
                <a:lnTo>
                  <a:pt x="243980" y="282843"/>
                </a:lnTo>
                <a:lnTo>
                  <a:pt x="251726" y="383099"/>
                </a:lnTo>
                <a:lnTo>
                  <a:pt x="252667" y="383099"/>
                </a:lnTo>
                <a:cubicBezTo>
                  <a:pt x="252666" y="389376"/>
                  <a:pt x="257755" y="394464"/>
                  <a:pt x="264032" y="394464"/>
                </a:cubicBezTo>
                <a:cubicBezTo>
                  <a:pt x="270309" y="394464"/>
                  <a:pt x="275397" y="389376"/>
                  <a:pt x="275397" y="383099"/>
                </a:cubicBezTo>
                <a:lnTo>
                  <a:pt x="259773" y="194007"/>
                </a:lnTo>
                <a:lnTo>
                  <a:pt x="269175" y="196598"/>
                </a:lnTo>
                <a:lnTo>
                  <a:pt x="269215" y="196442"/>
                </a:lnTo>
                <a:lnTo>
                  <a:pt x="272968" y="197391"/>
                </a:lnTo>
                <a:lnTo>
                  <a:pt x="278718" y="259081"/>
                </a:lnTo>
                <a:cubicBezTo>
                  <a:pt x="278173" y="259494"/>
                  <a:pt x="278138" y="259983"/>
                  <a:pt x="278138" y="260481"/>
                </a:cubicBezTo>
                <a:cubicBezTo>
                  <a:pt x="278138" y="265796"/>
                  <a:pt x="282093" y="270187"/>
                  <a:pt x="287283" y="270410"/>
                </a:cubicBezTo>
                <a:lnTo>
                  <a:pt x="286345" y="283298"/>
                </a:lnTo>
                <a:lnTo>
                  <a:pt x="273350" y="283298"/>
                </a:lnTo>
                <a:lnTo>
                  <a:pt x="273350" y="352985"/>
                </a:lnTo>
                <a:lnTo>
                  <a:pt x="304801" y="352985"/>
                </a:lnTo>
                <a:lnTo>
                  <a:pt x="304801" y="283298"/>
                </a:lnTo>
                <a:lnTo>
                  <a:pt x="293162" y="283298"/>
                </a:lnTo>
                <a:lnTo>
                  <a:pt x="292159" y="269500"/>
                </a:lnTo>
                <a:cubicBezTo>
                  <a:pt x="296347" y="268714"/>
                  <a:pt x="299106" y="264920"/>
                  <a:pt x="299106" y="260481"/>
                </a:cubicBezTo>
                <a:lnTo>
                  <a:pt x="297941" y="257670"/>
                </a:lnTo>
                <a:lnTo>
                  <a:pt x="298250" y="257617"/>
                </a:lnTo>
                <a:lnTo>
                  <a:pt x="287559" y="201077"/>
                </a:lnTo>
                <a:lnTo>
                  <a:pt x="288604" y="201341"/>
                </a:lnTo>
                <a:lnTo>
                  <a:pt x="283703" y="176256"/>
                </a:lnTo>
                <a:lnTo>
                  <a:pt x="271375" y="172860"/>
                </a:lnTo>
                <a:lnTo>
                  <a:pt x="271404" y="173240"/>
                </a:lnTo>
                <a:close/>
                <a:moveTo>
                  <a:pt x="234807" y="103840"/>
                </a:moveTo>
                <a:cubicBezTo>
                  <a:pt x="219563" y="103840"/>
                  <a:pt x="207205" y="116198"/>
                  <a:pt x="207205" y="131442"/>
                </a:cubicBezTo>
                <a:cubicBezTo>
                  <a:pt x="207205" y="146686"/>
                  <a:pt x="219563" y="159044"/>
                  <a:pt x="234807" y="159044"/>
                </a:cubicBezTo>
                <a:cubicBezTo>
                  <a:pt x="250051" y="159044"/>
                  <a:pt x="262409" y="146686"/>
                  <a:pt x="262409" y="131442"/>
                </a:cubicBezTo>
                <a:cubicBezTo>
                  <a:pt x="262409" y="116198"/>
                  <a:pt x="250051" y="103840"/>
                  <a:pt x="234807" y="103840"/>
                </a:cubicBezTo>
                <a:close/>
                <a:moveTo>
                  <a:pt x="242889" y="0"/>
                </a:moveTo>
                <a:cubicBezTo>
                  <a:pt x="377033" y="0"/>
                  <a:pt x="485778" y="108745"/>
                  <a:pt x="485778" y="242889"/>
                </a:cubicBezTo>
                <a:cubicBezTo>
                  <a:pt x="485778" y="377033"/>
                  <a:pt x="377033" y="485778"/>
                  <a:pt x="242889" y="485778"/>
                </a:cubicBezTo>
                <a:cubicBezTo>
                  <a:pt x="108745" y="485778"/>
                  <a:pt x="0" y="377033"/>
                  <a:pt x="0" y="242889"/>
                </a:cubicBezTo>
                <a:cubicBezTo>
                  <a:pt x="0" y="108745"/>
                  <a:pt x="108745" y="0"/>
                  <a:pt x="242889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流程图: 联系 3"/>
          <p:cNvSpPr/>
          <p:nvPr/>
        </p:nvSpPr>
        <p:spPr>
          <a:xfrm>
            <a:off x="4359275" y="3700463"/>
            <a:ext cx="482600" cy="481012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701" y="331142"/>
                </a:moveTo>
                <a:lnTo>
                  <a:pt x="219653" y="333660"/>
                </a:lnTo>
                <a:cubicBezTo>
                  <a:pt x="219981" y="333780"/>
                  <a:pt x="220311" y="333896"/>
                  <a:pt x="220701" y="333835"/>
                </a:cubicBezTo>
                <a:close/>
                <a:moveTo>
                  <a:pt x="300720" y="190282"/>
                </a:moveTo>
                <a:lnTo>
                  <a:pt x="295026" y="259196"/>
                </a:lnTo>
                <a:cubicBezTo>
                  <a:pt x="292805" y="251494"/>
                  <a:pt x="288986" y="244489"/>
                  <a:pt x="283555" y="238882"/>
                </a:cubicBezTo>
                <a:lnTo>
                  <a:pt x="287756" y="193816"/>
                </a:lnTo>
                <a:lnTo>
                  <a:pt x="288244" y="193693"/>
                </a:lnTo>
                <a:lnTo>
                  <a:pt x="288250" y="193717"/>
                </a:lnTo>
                <a:close/>
                <a:moveTo>
                  <a:pt x="335768" y="187876"/>
                </a:moveTo>
                <a:lnTo>
                  <a:pt x="336211" y="187998"/>
                </a:lnTo>
                <a:lnTo>
                  <a:pt x="335768" y="187998"/>
                </a:lnTo>
                <a:close/>
                <a:moveTo>
                  <a:pt x="176482" y="184901"/>
                </a:moveTo>
                <a:lnTo>
                  <a:pt x="184983" y="187242"/>
                </a:lnTo>
                <a:lnTo>
                  <a:pt x="185019" y="187102"/>
                </a:lnTo>
                <a:lnTo>
                  <a:pt x="188412" y="187959"/>
                </a:lnTo>
                <a:lnTo>
                  <a:pt x="192946" y="236603"/>
                </a:lnTo>
                <a:lnTo>
                  <a:pt x="182095" y="252825"/>
                </a:lnTo>
                <a:close/>
                <a:moveTo>
                  <a:pt x="167856" y="182525"/>
                </a:moveTo>
                <a:lnTo>
                  <a:pt x="168298" y="182646"/>
                </a:lnTo>
                <a:lnTo>
                  <a:pt x="167856" y="182646"/>
                </a:lnTo>
                <a:close/>
                <a:moveTo>
                  <a:pt x="322265" y="164514"/>
                </a:moveTo>
                <a:lnTo>
                  <a:pt x="329311" y="218089"/>
                </a:lnTo>
                <a:cubicBezTo>
                  <a:pt x="326815" y="217844"/>
                  <a:pt x="324319" y="235214"/>
                  <a:pt x="321824" y="234969"/>
                </a:cubicBezTo>
                <a:lnTo>
                  <a:pt x="315219" y="218089"/>
                </a:lnTo>
                <a:close/>
                <a:moveTo>
                  <a:pt x="321424" y="162254"/>
                </a:moveTo>
                <a:lnTo>
                  <a:pt x="321229" y="162962"/>
                </a:lnTo>
                <a:lnTo>
                  <a:pt x="288516" y="171973"/>
                </a:lnTo>
                <a:lnTo>
                  <a:pt x="288542" y="171629"/>
                </a:lnTo>
                <a:lnTo>
                  <a:pt x="279918" y="174005"/>
                </a:lnTo>
                <a:lnTo>
                  <a:pt x="279095" y="177591"/>
                </a:lnTo>
                <a:lnTo>
                  <a:pt x="278294" y="177453"/>
                </a:lnTo>
                <a:lnTo>
                  <a:pt x="269027" y="226459"/>
                </a:lnTo>
                <a:lnTo>
                  <a:pt x="265299" y="223942"/>
                </a:lnTo>
                <a:lnTo>
                  <a:pt x="258999" y="239084"/>
                </a:lnTo>
                <a:cubicBezTo>
                  <a:pt x="261474" y="240377"/>
                  <a:pt x="263779" y="241932"/>
                  <a:pt x="265731" y="243892"/>
                </a:cubicBezTo>
                <a:lnTo>
                  <a:pt x="264895" y="248316"/>
                </a:lnTo>
                <a:lnTo>
                  <a:pt x="265174" y="248364"/>
                </a:lnTo>
                <a:lnTo>
                  <a:pt x="264121" y="250906"/>
                </a:lnTo>
                <a:cubicBezTo>
                  <a:pt x="264121" y="256140"/>
                  <a:pt x="268364" y="260383"/>
                  <a:pt x="273598" y="260383"/>
                </a:cubicBezTo>
                <a:cubicBezTo>
                  <a:pt x="274701" y="260383"/>
                  <a:pt x="275759" y="260195"/>
                  <a:pt x="276507" y="259178"/>
                </a:cubicBezTo>
                <a:cubicBezTo>
                  <a:pt x="278601" y="263598"/>
                  <a:pt x="279570" y="268560"/>
                  <a:pt x="279570" y="273750"/>
                </a:cubicBezTo>
                <a:cubicBezTo>
                  <a:pt x="279570" y="294996"/>
                  <a:pt x="263333" y="312450"/>
                  <a:pt x="242549" y="313746"/>
                </a:cubicBezTo>
                <a:lnTo>
                  <a:pt x="242843" y="309612"/>
                </a:lnTo>
                <a:lnTo>
                  <a:pt x="222064" y="323555"/>
                </a:lnTo>
                <a:lnTo>
                  <a:pt x="240653" y="340307"/>
                </a:lnTo>
                <a:lnTo>
                  <a:pt x="241439" y="329297"/>
                </a:lnTo>
                <a:lnTo>
                  <a:pt x="241439" y="336228"/>
                </a:lnTo>
                <a:cubicBezTo>
                  <a:pt x="263857" y="334941"/>
                  <a:pt x="282916" y="321259"/>
                  <a:pt x="291513" y="301706"/>
                </a:cubicBezTo>
                <a:lnTo>
                  <a:pt x="286597" y="361201"/>
                </a:lnTo>
                <a:lnTo>
                  <a:pt x="287938" y="361200"/>
                </a:lnTo>
                <a:cubicBezTo>
                  <a:pt x="288189" y="366219"/>
                  <a:pt x="292454" y="370008"/>
                  <a:pt x="297606" y="370008"/>
                </a:cubicBezTo>
                <a:cubicBezTo>
                  <a:pt x="302757" y="370008"/>
                  <a:pt x="307022" y="366218"/>
                  <a:pt x="307273" y="361201"/>
                </a:cubicBezTo>
                <a:lnTo>
                  <a:pt x="307409" y="361201"/>
                </a:lnTo>
                <a:lnTo>
                  <a:pt x="314411" y="270564"/>
                </a:lnTo>
                <a:lnTo>
                  <a:pt x="330118" y="270564"/>
                </a:lnTo>
                <a:lnTo>
                  <a:pt x="337120" y="361201"/>
                </a:lnTo>
                <a:lnTo>
                  <a:pt x="337971" y="361201"/>
                </a:lnTo>
                <a:cubicBezTo>
                  <a:pt x="337971" y="366875"/>
                  <a:pt x="342571" y="371475"/>
                  <a:pt x="348245" y="371475"/>
                </a:cubicBezTo>
                <a:cubicBezTo>
                  <a:pt x="353920" y="371475"/>
                  <a:pt x="358520" y="366875"/>
                  <a:pt x="358520" y="361201"/>
                </a:cubicBezTo>
                <a:lnTo>
                  <a:pt x="344395" y="190253"/>
                </a:lnTo>
                <a:lnTo>
                  <a:pt x="352896" y="192594"/>
                </a:lnTo>
                <a:lnTo>
                  <a:pt x="352931" y="192454"/>
                </a:lnTo>
                <a:lnTo>
                  <a:pt x="356324" y="193311"/>
                </a:lnTo>
                <a:lnTo>
                  <a:pt x="361523" y="249082"/>
                </a:lnTo>
                <a:cubicBezTo>
                  <a:pt x="361030" y="249455"/>
                  <a:pt x="360998" y="249898"/>
                  <a:pt x="360998" y="250348"/>
                </a:cubicBezTo>
                <a:cubicBezTo>
                  <a:pt x="360998" y="255583"/>
                  <a:pt x="365242" y="259826"/>
                  <a:pt x="370476" y="259826"/>
                </a:cubicBezTo>
                <a:cubicBezTo>
                  <a:pt x="375711" y="259826"/>
                  <a:pt x="379954" y="255583"/>
                  <a:pt x="379954" y="250348"/>
                </a:cubicBezTo>
                <a:lnTo>
                  <a:pt x="378901" y="247807"/>
                </a:lnTo>
                <a:lnTo>
                  <a:pt x="379181" y="247759"/>
                </a:lnTo>
                <a:lnTo>
                  <a:pt x="369516" y="196644"/>
                </a:lnTo>
                <a:lnTo>
                  <a:pt x="370460" y="196883"/>
                </a:lnTo>
                <a:lnTo>
                  <a:pt x="366029" y="174205"/>
                </a:lnTo>
                <a:lnTo>
                  <a:pt x="354884" y="171135"/>
                </a:lnTo>
                <a:lnTo>
                  <a:pt x="354911" y="171478"/>
                </a:lnTo>
                <a:close/>
                <a:moveTo>
                  <a:pt x="154353" y="159162"/>
                </a:moveTo>
                <a:lnTo>
                  <a:pt x="161398" y="212737"/>
                </a:lnTo>
                <a:cubicBezTo>
                  <a:pt x="158902" y="212493"/>
                  <a:pt x="156407" y="229862"/>
                  <a:pt x="153912" y="229617"/>
                </a:cubicBezTo>
                <a:lnTo>
                  <a:pt x="147307" y="212737"/>
                </a:lnTo>
                <a:close/>
                <a:moveTo>
                  <a:pt x="153511" y="156902"/>
                </a:moveTo>
                <a:lnTo>
                  <a:pt x="153316" y="157610"/>
                </a:lnTo>
                <a:lnTo>
                  <a:pt x="120603" y="166621"/>
                </a:lnTo>
                <a:lnTo>
                  <a:pt x="120630" y="166278"/>
                </a:lnTo>
                <a:lnTo>
                  <a:pt x="112005" y="168653"/>
                </a:lnTo>
                <a:lnTo>
                  <a:pt x="111182" y="172240"/>
                </a:lnTo>
                <a:lnTo>
                  <a:pt x="110381" y="172101"/>
                </a:lnTo>
                <a:lnTo>
                  <a:pt x="96982" y="242964"/>
                </a:lnTo>
                <a:lnTo>
                  <a:pt x="97261" y="243012"/>
                </a:lnTo>
                <a:lnTo>
                  <a:pt x="96208" y="245554"/>
                </a:lnTo>
                <a:cubicBezTo>
                  <a:pt x="96208" y="250788"/>
                  <a:pt x="100452" y="255032"/>
                  <a:pt x="105686" y="255032"/>
                </a:cubicBezTo>
                <a:cubicBezTo>
                  <a:pt x="110921" y="255032"/>
                  <a:pt x="115164" y="250788"/>
                  <a:pt x="115164" y="245554"/>
                </a:cubicBezTo>
                <a:cubicBezTo>
                  <a:pt x="115164" y="245104"/>
                  <a:pt x="115133" y="244661"/>
                  <a:pt x="114640" y="244288"/>
                </a:cubicBezTo>
                <a:lnTo>
                  <a:pt x="119843" y="188465"/>
                </a:lnTo>
                <a:lnTo>
                  <a:pt x="120332" y="188341"/>
                </a:lnTo>
                <a:lnTo>
                  <a:pt x="120337" y="188365"/>
                </a:lnTo>
                <a:lnTo>
                  <a:pt x="132808" y="184930"/>
                </a:lnTo>
                <a:lnTo>
                  <a:pt x="118685" y="355849"/>
                </a:lnTo>
                <a:lnTo>
                  <a:pt x="120026" y="355849"/>
                </a:lnTo>
                <a:cubicBezTo>
                  <a:pt x="120277" y="360867"/>
                  <a:pt x="124542" y="364657"/>
                  <a:pt x="129693" y="364657"/>
                </a:cubicBezTo>
                <a:cubicBezTo>
                  <a:pt x="134844" y="364657"/>
                  <a:pt x="139110" y="360867"/>
                  <a:pt x="139360" y="355849"/>
                </a:cubicBezTo>
                <a:lnTo>
                  <a:pt x="139496" y="355849"/>
                </a:lnTo>
                <a:lnTo>
                  <a:pt x="146499" y="265212"/>
                </a:lnTo>
                <a:lnTo>
                  <a:pt x="162205" y="265212"/>
                </a:lnTo>
                <a:lnTo>
                  <a:pt x="169208" y="355849"/>
                </a:lnTo>
                <a:lnTo>
                  <a:pt x="170058" y="355849"/>
                </a:lnTo>
                <a:cubicBezTo>
                  <a:pt x="170058" y="361523"/>
                  <a:pt x="174658" y="366123"/>
                  <a:pt x="180333" y="366123"/>
                </a:cubicBezTo>
                <a:cubicBezTo>
                  <a:pt x="186008" y="366123"/>
                  <a:pt x="190607" y="361523"/>
                  <a:pt x="190608" y="355849"/>
                </a:cubicBezTo>
                <a:lnTo>
                  <a:pt x="186683" y="308346"/>
                </a:lnTo>
                <a:cubicBezTo>
                  <a:pt x="192027" y="316916"/>
                  <a:pt x="199666" y="323840"/>
                  <a:pt x="208785" y="328393"/>
                </a:cubicBezTo>
                <a:lnTo>
                  <a:pt x="217444" y="307686"/>
                </a:lnTo>
                <a:cubicBezTo>
                  <a:pt x="205579" y="301086"/>
                  <a:pt x="197955" y="288308"/>
                  <a:pt x="197955" y="273750"/>
                </a:cubicBezTo>
                <a:cubicBezTo>
                  <a:pt x="197955" y="266431"/>
                  <a:pt x="199882" y="259562"/>
                  <a:pt x="203817" y="253955"/>
                </a:cubicBezTo>
                <a:cubicBezTo>
                  <a:pt x="208490" y="253745"/>
                  <a:pt x="212042" y="249786"/>
                  <a:pt x="212042" y="244996"/>
                </a:cubicBezTo>
                <a:lnTo>
                  <a:pt x="211606" y="243945"/>
                </a:lnTo>
                <a:cubicBezTo>
                  <a:pt x="218097" y="237493"/>
                  <a:pt x="226973" y="233664"/>
                  <a:pt x="236756" y="233348"/>
                </a:cubicBezTo>
                <a:lnTo>
                  <a:pt x="236756" y="238629"/>
                </a:lnTo>
                <a:lnTo>
                  <a:pt x="242962" y="233791"/>
                </a:lnTo>
                <a:lnTo>
                  <a:pt x="247926" y="234793"/>
                </a:lnTo>
                <a:lnTo>
                  <a:pt x="250950" y="227563"/>
                </a:lnTo>
                <a:lnTo>
                  <a:pt x="256491" y="223243"/>
                </a:lnTo>
                <a:lnTo>
                  <a:pt x="253675" y="221047"/>
                </a:lnTo>
                <a:lnTo>
                  <a:pt x="254536" y="218986"/>
                </a:lnTo>
                <a:cubicBezTo>
                  <a:pt x="253135" y="218491"/>
                  <a:pt x="251706" y="218065"/>
                  <a:pt x="250114" y="218271"/>
                </a:cubicBezTo>
                <a:lnTo>
                  <a:pt x="236756" y="207856"/>
                </a:lnTo>
                <a:lnTo>
                  <a:pt x="236756" y="216285"/>
                </a:lnTo>
                <a:cubicBezTo>
                  <a:pt x="226121" y="216381"/>
                  <a:pt x="216148" y="219240"/>
                  <a:pt x="207972" y="224974"/>
                </a:cubicBezTo>
                <a:lnTo>
                  <a:pt x="201603" y="191292"/>
                </a:lnTo>
                <a:lnTo>
                  <a:pt x="202547" y="191531"/>
                </a:lnTo>
                <a:lnTo>
                  <a:pt x="198117" y="168853"/>
                </a:lnTo>
                <a:lnTo>
                  <a:pt x="186971" y="165783"/>
                </a:lnTo>
                <a:lnTo>
                  <a:pt x="186998" y="166126"/>
                </a:lnTo>
                <a:close/>
                <a:moveTo>
                  <a:pt x="321824" y="108737"/>
                </a:moveTo>
                <a:cubicBezTo>
                  <a:pt x="308043" y="108737"/>
                  <a:pt x="296871" y="119909"/>
                  <a:pt x="296871" y="133690"/>
                </a:cubicBezTo>
                <a:cubicBezTo>
                  <a:pt x="296871" y="147471"/>
                  <a:pt x="308043" y="158644"/>
                  <a:pt x="321824" y="158644"/>
                </a:cubicBezTo>
                <a:cubicBezTo>
                  <a:pt x="335606" y="158644"/>
                  <a:pt x="346778" y="147471"/>
                  <a:pt x="346778" y="133690"/>
                </a:cubicBezTo>
                <a:cubicBezTo>
                  <a:pt x="346778" y="119909"/>
                  <a:pt x="335606" y="108737"/>
                  <a:pt x="321824" y="108737"/>
                </a:cubicBezTo>
                <a:close/>
                <a:moveTo>
                  <a:pt x="153912" y="103385"/>
                </a:moveTo>
                <a:cubicBezTo>
                  <a:pt x="140131" y="103385"/>
                  <a:pt x="128959" y="114557"/>
                  <a:pt x="128959" y="128338"/>
                </a:cubicBezTo>
                <a:cubicBezTo>
                  <a:pt x="128959" y="142120"/>
                  <a:pt x="140131" y="153292"/>
                  <a:pt x="153912" y="153292"/>
                </a:cubicBezTo>
                <a:cubicBezTo>
                  <a:pt x="167693" y="153292"/>
                  <a:pt x="178866" y="142120"/>
                  <a:pt x="178866" y="128338"/>
                </a:cubicBezTo>
                <a:cubicBezTo>
                  <a:pt x="178866" y="114557"/>
                  <a:pt x="167693" y="103385"/>
                  <a:pt x="153912" y="103385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流程图: 联系 43"/>
          <p:cNvSpPr/>
          <p:nvPr/>
        </p:nvSpPr>
        <p:spPr>
          <a:xfrm>
            <a:off x="3335338" y="2665413"/>
            <a:ext cx="482600" cy="481012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49625" y="309120"/>
                </a:moveTo>
                <a:lnTo>
                  <a:pt x="249625" y="396233"/>
                </a:lnTo>
                <a:lnTo>
                  <a:pt x="281495" y="396233"/>
                </a:lnTo>
                <a:lnTo>
                  <a:pt x="281495" y="309120"/>
                </a:lnTo>
                <a:close/>
                <a:moveTo>
                  <a:pt x="298493" y="275833"/>
                </a:moveTo>
                <a:lnTo>
                  <a:pt x="298493" y="394108"/>
                </a:lnTo>
                <a:lnTo>
                  <a:pt x="321865" y="394108"/>
                </a:lnTo>
                <a:lnTo>
                  <a:pt x="321865" y="275833"/>
                </a:lnTo>
                <a:close/>
                <a:moveTo>
                  <a:pt x="343820" y="231922"/>
                </a:moveTo>
                <a:lnTo>
                  <a:pt x="343820" y="396233"/>
                </a:lnTo>
                <a:lnTo>
                  <a:pt x="367192" y="396233"/>
                </a:lnTo>
                <a:lnTo>
                  <a:pt x="367192" y="231922"/>
                </a:lnTo>
                <a:close/>
                <a:moveTo>
                  <a:pt x="183411" y="167436"/>
                </a:moveTo>
                <a:lnTo>
                  <a:pt x="183973" y="167591"/>
                </a:lnTo>
                <a:lnTo>
                  <a:pt x="183411" y="167590"/>
                </a:lnTo>
                <a:close/>
                <a:moveTo>
                  <a:pt x="166258" y="137758"/>
                </a:moveTo>
                <a:lnTo>
                  <a:pt x="175208" y="205816"/>
                </a:lnTo>
                <a:cubicBezTo>
                  <a:pt x="172038" y="205505"/>
                  <a:pt x="168868" y="227570"/>
                  <a:pt x="165698" y="227259"/>
                </a:cubicBezTo>
                <a:lnTo>
                  <a:pt x="157308" y="205816"/>
                </a:lnTo>
                <a:close/>
                <a:moveTo>
                  <a:pt x="165189" y="134887"/>
                </a:moveTo>
                <a:lnTo>
                  <a:pt x="164941" y="135786"/>
                </a:lnTo>
                <a:lnTo>
                  <a:pt x="123386" y="147233"/>
                </a:lnTo>
                <a:lnTo>
                  <a:pt x="123420" y="146797"/>
                </a:lnTo>
                <a:lnTo>
                  <a:pt x="112463" y="149815"/>
                </a:lnTo>
                <a:lnTo>
                  <a:pt x="111418" y="154371"/>
                </a:lnTo>
                <a:lnTo>
                  <a:pt x="110401" y="154194"/>
                </a:lnTo>
                <a:lnTo>
                  <a:pt x="93379" y="244214"/>
                </a:lnTo>
                <a:lnTo>
                  <a:pt x="93734" y="244275"/>
                </a:lnTo>
                <a:lnTo>
                  <a:pt x="92396" y="247504"/>
                </a:lnTo>
                <a:cubicBezTo>
                  <a:pt x="92396" y="254153"/>
                  <a:pt x="97787" y="259543"/>
                  <a:pt x="104436" y="259543"/>
                </a:cubicBezTo>
                <a:cubicBezTo>
                  <a:pt x="111086" y="259543"/>
                  <a:pt x="116476" y="254153"/>
                  <a:pt x="116476" y="247504"/>
                </a:cubicBezTo>
                <a:cubicBezTo>
                  <a:pt x="116476" y="246932"/>
                  <a:pt x="116436" y="246369"/>
                  <a:pt x="115810" y="245896"/>
                </a:cubicBezTo>
                <a:lnTo>
                  <a:pt x="122420" y="174982"/>
                </a:lnTo>
                <a:lnTo>
                  <a:pt x="123040" y="174825"/>
                </a:lnTo>
                <a:lnTo>
                  <a:pt x="123048" y="174855"/>
                </a:lnTo>
                <a:lnTo>
                  <a:pt x="138889" y="170492"/>
                </a:lnTo>
                <a:lnTo>
                  <a:pt x="120948" y="387614"/>
                </a:lnTo>
                <a:lnTo>
                  <a:pt x="122652" y="387614"/>
                </a:lnTo>
                <a:cubicBezTo>
                  <a:pt x="122971" y="393988"/>
                  <a:pt x="128389" y="398803"/>
                  <a:pt x="134933" y="398803"/>
                </a:cubicBezTo>
                <a:cubicBezTo>
                  <a:pt x="141476" y="398803"/>
                  <a:pt x="146895" y="393988"/>
                  <a:pt x="147213" y="387614"/>
                </a:cubicBezTo>
                <a:lnTo>
                  <a:pt x="147385" y="387614"/>
                </a:lnTo>
                <a:lnTo>
                  <a:pt x="156281" y="272476"/>
                </a:lnTo>
                <a:lnTo>
                  <a:pt x="176233" y="272476"/>
                </a:lnTo>
                <a:lnTo>
                  <a:pt x="185128" y="387614"/>
                </a:lnTo>
                <a:lnTo>
                  <a:pt x="186209" y="387614"/>
                </a:lnTo>
                <a:cubicBezTo>
                  <a:pt x="186209" y="394822"/>
                  <a:pt x="192053" y="400666"/>
                  <a:pt x="199261" y="400666"/>
                </a:cubicBezTo>
                <a:cubicBezTo>
                  <a:pt x="206470" y="400666"/>
                  <a:pt x="212313" y="394823"/>
                  <a:pt x="212313" y="387614"/>
                </a:cubicBezTo>
                <a:lnTo>
                  <a:pt x="194370" y="170455"/>
                </a:lnTo>
                <a:lnTo>
                  <a:pt x="205168" y="173429"/>
                </a:lnTo>
                <a:lnTo>
                  <a:pt x="205214" y="173251"/>
                </a:lnTo>
                <a:lnTo>
                  <a:pt x="209524" y="174340"/>
                </a:lnTo>
                <a:lnTo>
                  <a:pt x="216127" y="245187"/>
                </a:lnTo>
                <a:cubicBezTo>
                  <a:pt x="215501" y="245661"/>
                  <a:pt x="215461" y="246224"/>
                  <a:pt x="215461" y="246795"/>
                </a:cubicBezTo>
                <a:cubicBezTo>
                  <a:pt x="215461" y="253445"/>
                  <a:pt x="220852" y="258835"/>
                  <a:pt x="227501" y="258835"/>
                </a:cubicBezTo>
                <a:cubicBezTo>
                  <a:pt x="234151" y="258835"/>
                  <a:pt x="239541" y="253445"/>
                  <a:pt x="239541" y="246796"/>
                </a:cubicBezTo>
                <a:lnTo>
                  <a:pt x="238204" y="243567"/>
                </a:lnTo>
                <a:lnTo>
                  <a:pt x="238558" y="243506"/>
                </a:lnTo>
                <a:lnTo>
                  <a:pt x="226281" y="178574"/>
                </a:lnTo>
                <a:lnTo>
                  <a:pt x="227481" y="178877"/>
                </a:lnTo>
                <a:lnTo>
                  <a:pt x="221852" y="150069"/>
                </a:lnTo>
                <a:lnTo>
                  <a:pt x="207694" y="146169"/>
                </a:lnTo>
                <a:lnTo>
                  <a:pt x="207728" y="146604"/>
                </a:lnTo>
                <a:close/>
                <a:moveTo>
                  <a:pt x="165698" y="66903"/>
                </a:moveTo>
                <a:cubicBezTo>
                  <a:pt x="148192" y="66903"/>
                  <a:pt x="134000" y="81095"/>
                  <a:pt x="134000" y="98602"/>
                </a:cubicBezTo>
                <a:cubicBezTo>
                  <a:pt x="134000" y="116109"/>
                  <a:pt x="148192" y="130301"/>
                  <a:pt x="165698" y="130301"/>
                </a:cubicBezTo>
                <a:cubicBezTo>
                  <a:pt x="183205" y="130301"/>
                  <a:pt x="197397" y="116109"/>
                  <a:pt x="197397" y="98602"/>
                </a:cubicBezTo>
                <a:cubicBezTo>
                  <a:pt x="197397" y="81095"/>
                  <a:pt x="183205" y="66903"/>
                  <a:pt x="165698" y="66903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流程图: 联系 44"/>
          <p:cNvSpPr/>
          <p:nvPr/>
        </p:nvSpPr>
        <p:spPr>
          <a:xfrm>
            <a:off x="4360863" y="1638300"/>
            <a:ext cx="481012" cy="481013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643" y="207029"/>
                </a:moveTo>
                <a:lnTo>
                  <a:pt x="221056" y="207143"/>
                </a:lnTo>
                <a:lnTo>
                  <a:pt x="220643" y="207143"/>
                </a:lnTo>
                <a:close/>
                <a:moveTo>
                  <a:pt x="208023" y="185195"/>
                </a:moveTo>
                <a:lnTo>
                  <a:pt x="214607" y="235265"/>
                </a:lnTo>
                <a:cubicBezTo>
                  <a:pt x="212275" y="235037"/>
                  <a:pt x="209943" y="251270"/>
                  <a:pt x="207611" y="251041"/>
                </a:cubicBezTo>
                <a:lnTo>
                  <a:pt x="201438" y="235265"/>
                </a:lnTo>
                <a:close/>
                <a:moveTo>
                  <a:pt x="207237" y="183083"/>
                </a:moveTo>
                <a:lnTo>
                  <a:pt x="207054" y="183745"/>
                </a:lnTo>
                <a:lnTo>
                  <a:pt x="176482" y="192166"/>
                </a:lnTo>
                <a:lnTo>
                  <a:pt x="176507" y="191845"/>
                </a:lnTo>
                <a:lnTo>
                  <a:pt x="168446" y="194066"/>
                </a:lnTo>
                <a:lnTo>
                  <a:pt x="167677" y="197417"/>
                </a:lnTo>
                <a:lnTo>
                  <a:pt x="166928" y="197287"/>
                </a:lnTo>
                <a:lnTo>
                  <a:pt x="154405" y="263515"/>
                </a:lnTo>
                <a:lnTo>
                  <a:pt x="154666" y="263560"/>
                </a:lnTo>
                <a:lnTo>
                  <a:pt x="153682" y="265935"/>
                </a:lnTo>
                <a:cubicBezTo>
                  <a:pt x="153682" y="270827"/>
                  <a:pt x="157648" y="274793"/>
                  <a:pt x="162540" y="274793"/>
                </a:cubicBezTo>
                <a:cubicBezTo>
                  <a:pt x="167432" y="274793"/>
                  <a:pt x="171398" y="270827"/>
                  <a:pt x="171398" y="265935"/>
                </a:cubicBezTo>
                <a:cubicBezTo>
                  <a:pt x="171398" y="265515"/>
                  <a:pt x="171369" y="265101"/>
                  <a:pt x="170908" y="264752"/>
                </a:cubicBezTo>
                <a:lnTo>
                  <a:pt x="175771" y="212581"/>
                </a:lnTo>
                <a:lnTo>
                  <a:pt x="176227" y="212465"/>
                </a:lnTo>
                <a:lnTo>
                  <a:pt x="176233" y="212488"/>
                </a:lnTo>
                <a:lnTo>
                  <a:pt x="187887" y="209278"/>
                </a:lnTo>
                <a:lnTo>
                  <a:pt x="174688" y="369015"/>
                </a:lnTo>
                <a:lnTo>
                  <a:pt x="175942" y="369014"/>
                </a:lnTo>
                <a:cubicBezTo>
                  <a:pt x="176176" y="373704"/>
                  <a:pt x="180163" y="377246"/>
                  <a:pt x="184977" y="377246"/>
                </a:cubicBezTo>
                <a:cubicBezTo>
                  <a:pt x="189791" y="377246"/>
                  <a:pt x="193777" y="373704"/>
                  <a:pt x="194011" y="369015"/>
                </a:cubicBezTo>
                <a:lnTo>
                  <a:pt x="194138" y="369015"/>
                </a:lnTo>
                <a:lnTo>
                  <a:pt x="200683" y="284307"/>
                </a:lnTo>
                <a:lnTo>
                  <a:pt x="215362" y="284308"/>
                </a:lnTo>
                <a:lnTo>
                  <a:pt x="221906" y="369015"/>
                </a:lnTo>
                <a:lnTo>
                  <a:pt x="222701" y="369015"/>
                </a:lnTo>
                <a:cubicBezTo>
                  <a:pt x="222701" y="374318"/>
                  <a:pt x="227000" y="378617"/>
                  <a:pt x="232304" y="378617"/>
                </a:cubicBezTo>
                <a:cubicBezTo>
                  <a:pt x="237607" y="378617"/>
                  <a:pt x="241906" y="374318"/>
                  <a:pt x="241906" y="369015"/>
                </a:cubicBezTo>
                <a:lnTo>
                  <a:pt x="228705" y="209250"/>
                </a:lnTo>
                <a:lnTo>
                  <a:pt x="236650" y="211438"/>
                </a:lnTo>
                <a:lnTo>
                  <a:pt x="236683" y="211307"/>
                </a:lnTo>
                <a:lnTo>
                  <a:pt x="239854" y="212108"/>
                </a:lnTo>
                <a:lnTo>
                  <a:pt x="244712" y="264231"/>
                </a:lnTo>
                <a:cubicBezTo>
                  <a:pt x="244252" y="264580"/>
                  <a:pt x="244222" y="264994"/>
                  <a:pt x="244222" y="265414"/>
                </a:cubicBezTo>
                <a:cubicBezTo>
                  <a:pt x="244222" y="270306"/>
                  <a:pt x="248188" y="274272"/>
                  <a:pt x="253080" y="274272"/>
                </a:cubicBezTo>
                <a:cubicBezTo>
                  <a:pt x="257972" y="274272"/>
                  <a:pt x="261938" y="270306"/>
                  <a:pt x="261938" y="265414"/>
                </a:cubicBezTo>
                <a:lnTo>
                  <a:pt x="260954" y="263039"/>
                </a:lnTo>
                <a:lnTo>
                  <a:pt x="261215" y="262994"/>
                </a:lnTo>
                <a:lnTo>
                  <a:pt x="252182" y="215223"/>
                </a:lnTo>
                <a:lnTo>
                  <a:pt x="253065" y="215446"/>
                </a:lnTo>
                <a:lnTo>
                  <a:pt x="248924" y="194252"/>
                </a:lnTo>
                <a:lnTo>
                  <a:pt x="238508" y="191383"/>
                </a:lnTo>
                <a:lnTo>
                  <a:pt x="238533" y="191703"/>
                </a:lnTo>
                <a:close/>
                <a:moveTo>
                  <a:pt x="207611" y="133067"/>
                </a:moveTo>
                <a:cubicBezTo>
                  <a:pt x="194731" y="133067"/>
                  <a:pt x="184290" y="143508"/>
                  <a:pt x="184290" y="156388"/>
                </a:cubicBezTo>
                <a:cubicBezTo>
                  <a:pt x="184290" y="169268"/>
                  <a:pt x="194731" y="179709"/>
                  <a:pt x="207611" y="179709"/>
                </a:cubicBezTo>
                <a:cubicBezTo>
                  <a:pt x="220491" y="179709"/>
                  <a:pt x="230932" y="169268"/>
                  <a:pt x="230932" y="156388"/>
                </a:cubicBezTo>
                <a:cubicBezTo>
                  <a:pt x="230932" y="143508"/>
                  <a:pt x="220491" y="133067"/>
                  <a:pt x="207611" y="133067"/>
                </a:cubicBezTo>
                <a:close/>
                <a:moveTo>
                  <a:pt x="267299" y="78447"/>
                </a:moveTo>
                <a:cubicBezTo>
                  <a:pt x="259365" y="78447"/>
                  <a:pt x="252932" y="84879"/>
                  <a:pt x="252932" y="92814"/>
                </a:cubicBezTo>
                <a:lnTo>
                  <a:pt x="252932" y="150280"/>
                </a:lnTo>
                <a:cubicBezTo>
                  <a:pt x="252932" y="158214"/>
                  <a:pt x="259365" y="164647"/>
                  <a:pt x="267299" y="164647"/>
                </a:cubicBezTo>
                <a:lnTo>
                  <a:pt x="269002" y="164647"/>
                </a:lnTo>
                <a:lnTo>
                  <a:pt x="253595" y="184539"/>
                </a:lnTo>
                <a:lnTo>
                  <a:pt x="288170" y="164647"/>
                </a:lnTo>
                <a:lnTo>
                  <a:pt x="349961" y="164647"/>
                </a:lnTo>
                <a:cubicBezTo>
                  <a:pt x="357896" y="164647"/>
                  <a:pt x="364328" y="158214"/>
                  <a:pt x="364328" y="150280"/>
                </a:cubicBezTo>
                <a:lnTo>
                  <a:pt x="364328" y="92814"/>
                </a:lnTo>
                <a:cubicBezTo>
                  <a:pt x="364328" y="84879"/>
                  <a:pt x="357896" y="78447"/>
                  <a:pt x="349961" y="78447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592513" y="2867025"/>
            <a:ext cx="93662" cy="68263"/>
          </a:xfrm>
          <a:prstGeom prst="straightConnector1">
            <a:avLst/>
          </a:prstGeom>
          <a:ln>
            <a:solidFill>
              <a:srgbClr val="FFFFFF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6" name="TextBox 51"/>
          <p:cNvSpPr txBox="1">
            <a:spLocks noChangeArrowheads="1"/>
          </p:cNvSpPr>
          <p:nvPr/>
        </p:nvSpPr>
        <p:spPr bwMode="auto">
          <a:xfrm>
            <a:off x="4564063" y="1668463"/>
            <a:ext cx="2063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600" b="1">
                <a:solidFill>
                  <a:srgbClr val="B1DE64"/>
                </a:solidFill>
                <a:ea typeface="微软雅黑" pitchFamily="34" charset="-122"/>
              </a:rPr>
              <a:t>$</a:t>
            </a:r>
            <a:endParaRPr lang="zh-CN" altLang="en-US" sz="600" b="1">
              <a:solidFill>
                <a:srgbClr val="B1DE64"/>
              </a:solidFill>
              <a:ea typeface="微软雅黑" pitchFamily="34" charset="-122"/>
            </a:endParaRPr>
          </a:p>
        </p:txBody>
      </p:sp>
      <p:sp>
        <p:nvSpPr>
          <p:cNvPr id="57" name="流程图: 联系 9"/>
          <p:cNvSpPr/>
          <p:nvPr/>
        </p:nvSpPr>
        <p:spPr>
          <a:xfrm>
            <a:off x="4146550" y="2924175"/>
            <a:ext cx="322263" cy="322263"/>
          </a:xfrm>
          <a:custGeom>
            <a:avLst/>
            <a:gdLst/>
            <a:ahLst/>
            <a:cxnLst/>
            <a:rect l="l" t="t" r="r" b="b"/>
            <a:pathLst>
              <a:path w="1166812" h="1166812">
                <a:moveTo>
                  <a:pt x="585787" y="97631"/>
                </a:moveTo>
                <a:cubicBezTo>
                  <a:pt x="312240" y="97631"/>
                  <a:pt x="90487" y="319384"/>
                  <a:pt x="90487" y="592931"/>
                </a:cubicBezTo>
                <a:cubicBezTo>
                  <a:pt x="90487" y="866478"/>
                  <a:pt x="312240" y="1088231"/>
                  <a:pt x="585787" y="1088231"/>
                </a:cubicBezTo>
                <a:cubicBezTo>
                  <a:pt x="859334" y="1088231"/>
                  <a:pt x="1081087" y="866478"/>
                  <a:pt x="1081087" y="592931"/>
                </a:cubicBezTo>
                <a:cubicBezTo>
                  <a:pt x="1081087" y="319384"/>
                  <a:pt x="859334" y="97631"/>
                  <a:pt x="585787" y="97631"/>
                </a:cubicBezTo>
                <a:close/>
                <a:moveTo>
                  <a:pt x="583406" y="0"/>
                </a:moveTo>
                <a:cubicBezTo>
                  <a:pt x="905612" y="0"/>
                  <a:pt x="1166812" y="261200"/>
                  <a:pt x="1166812" y="583406"/>
                </a:cubicBezTo>
                <a:cubicBezTo>
                  <a:pt x="1166812" y="905612"/>
                  <a:pt x="905612" y="1166812"/>
                  <a:pt x="583406" y="1166812"/>
                </a:cubicBezTo>
                <a:cubicBezTo>
                  <a:pt x="261200" y="1166812"/>
                  <a:pt x="0" y="905612"/>
                  <a:pt x="0" y="583406"/>
                </a:cubicBezTo>
                <a:cubicBezTo>
                  <a:pt x="0" y="261200"/>
                  <a:pt x="261200" y="0"/>
                  <a:pt x="5834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35"/>
          <p:cNvSpPr/>
          <p:nvPr/>
        </p:nvSpPr>
        <p:spPr>
          <a:xfrm rot="19934645">
            <a:off x="4783138" y="3000375"/>
            <a:ext cx="139700" cy="119063"/>
          </a:xfrm>
          <a:custGeom>
            <a:avLst/>
            <a:gdLst/>
            <a:ahLst/>
            <a:cxnLst/>
            <a:rect l="l" t="t" r="r" b="b"/>
            <a:pathLst>
              <a:path w="504719" h="432330">
                <a:moveTo>
                  <a:pt x="495883" y="0"/>
                </a:moveTo>
                <a:lnTo>
                  <a:pt x="504719" y="128428"/>
                </a:lnTo>
                <a:lnTo>
                  <a:pt x="464680" y="107358"/>
                </a:lnTo>
                <a:lnTo>
                  <a:pt x="321623" y="379195"/>
                </a:lnTo>
                <a:lnTo>
                  <a:pt x="320473" y="378590"/>
                </a:lnTo>
                <a:lnTo>
                  <a:pt x="320473" y="389957"/>
                </a:lnTo>
                <a:lnTo>
                  <a:pt x="127702" y="389957"/>
                </a:lnTo>
                <a:lnTo>
                  <a:pt x="129546" y="432330"/>
                </a:lnTo>
                <a:lnTo>
                  <a:pt x="0" y="370275"/>
                </a:lnTo>
                <a:lnTo>
                  <a:pt x="123665" y="297200"/>
                </a:lnTo>
                <a:lnTo>
                  <a:pt x="125110" y="330400"/>
                </a:lnTo>
                <a:lnTo>
                  <a:pt x="295638" y="330400"/>
                </a:lnTo>
                <a:lnTo>
                  <a:pt x="424221" y="86066"/>
                </a:lnTo>
                <a:lnTo>
                  <a:pt x="385023" y="654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305182" y="2556463"/>
            <a:ext cx="738305" cy="691648"/>
            <a:chOff x="4305182" y="2556463"/>
            <a:chExt cx="738305" cy="691648"/>
          </a:xfrm>
          <a:solidFill>
            <a:srgbClr val="FFFFFF"/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4433520" y="2556463"/>
              <a:ext cx="322769" cy="322769"/>
              <a:chOff x="2840832" y="742950"/>
              <a:chExt cx="1166812" cy="1166812"/>
            </a:xfrm>
            <a:grpFill/>
          </p:grpSpPr>
          <p:sp>
            <p:nvSpPr>
              <p:cNvPr id="54" name="流程图: 联系 5"/>
              <p:cNvSpPr/>
              <p:nvPr/>
            </p:nvSpPr>
            <p:spPr>
              <a:xfrm>
                <a:off x="3061555" y="938210"/>
                <a:ext cx="733002" cy="754858"/>
              </a:xfrm>
              <a:custGeom>
                <a:avLst/>
                <a:gdLst/>
                <a:ahLst/>
                <a:cxnLst/>
                <a:rect l="l" t="t" r="r" b="b"/>
                <a:pathLst>
                  <a:path w="733002" h="754858">
                    <a:moveTo>
                      <a:pt x="339346" y="419103"/>
                    </a:moveTo>
                    <a:lnTo>
                      <a:pt x="353401" y="466402"/>
                    </a:lnTo>
                    <a:lnTo>
                      <a:pt x="276140" y="635796"/>
                    </a:lnTo>
                    <a:lnTo>
                      <a:pt x="275052" y="635796"/>
                    </a:lnTo>
                    <a:lnTo>
                      <a:pt x="275815" y="636510"/>
                    </a:lnTo>
                    <a:lnTo>
                      <a:pt x="275053" y="638179"/>
                    </a:lnTo>
                    <a:lnTo>
                      <a:pt x="277599" y="638179"/>
                    </a:lnTo>
                    <a:lnTo>
                      <a:pt x="364111" y="719140"/>
                    </a:lnTo>
                    <a:lnTo>
                      <a:pt x="450624" y="638179"/>
                    </a:lnTo>
                    <a:lnTo>
                      <a:pt x="453171" y="638179"/>
                    </a:lnTo>
                    <a:lnTo>
                      <a:pt x="452409" y="636508"/>
                    </a:lnTo>
                    <a:lnTo>
                      <a:pt x="453170" y="635796"/>
                    </a:lnTo>
                    <a:lnTo>
                      <a:pt x="452084" y="635796"/>
                    </a:lnTo>
                    <a:lnTo>
                      <a:pt x="374822" y="466399"/>
                    </a:lnTo>
                    <a:lnTo>
                      <a:pt x="388876" y="419103"/>
                    </a:lnTo>
                    <a:close/>
                    <a:moveTo>
                      <a:pt x="365062" y="0"/>
                    </a:moveTo>
                    <a:cubicBezTo>
                      <a:pt x="474219" y="0"/>
                      <a:pt x="562708" y="88489"/>
                      <a:pt x="562708" y="197646"/>
                    </a:cubicBezTo>
                    <a:cubicBezTo>
                      <a:pt x="562708" y="273730"/>
                      <a:pt x="519717" y="339774"/>
                      <a:pt x="455553" y="370619"/>
                    </a:cubicBezTo>
                    <a:lnTo>
                      <a:pt x="455553" y="397414"/>
                    </a:lnTo>
                    <a:cubicBezTo>
                      <a:pt x="590202" y="429641"/>
                      <a:pt x="697102" y="536207"/>
                      <a:pt x="733002" y="673412"/>
                    </a:cubicBezTo>
                    <a:cubicBezTo>
                      <a:pt x="623711" y="725995"/>
                      <a:pt x="495161" y="754858"/>
                      <a:pt x="357920" y="754858"/>
                    </a:cubicBezTo>
                    <a:cubicBezTo>
                      <a:pt x="227703" y="754858"/>
                      <a:pt x="105310" y="728874"/>
                      <a:pt x="0" y="680637"/>
                    </a:cubicBezTo>
                    <a:cubicBezTo>
                      <a:pt x="33210" y="543332"/>
                      <a:pt x="137258" y="435551"/>
                      <a:pt x="269815" y="400472"/>
                    </a:cubicBezTo>
                    <a:lnTo>
                      <a:pt x="269815" y="367412"/>
                    </a:lnTo>
                    <a:cubicBezTo>
                      <a:pt x="208104" y="336180"/>
                      <a:pt x="167416" y="271665"/>
                      <a:pt x="167416" y="197646"/>
                    </a:cubicBezTo>
                    <a:cubicBezTo>
                      <a:pt x="167416" y="88489"/>
                      <a:pt x="255905" y="0"/>
                      <a:pt x="365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流程图: 联系 9"/>
              <p:cNvSpPr/>
              <p:nvPr/>
            </p:nvSpPr>
            <p:spPr>
              <a:xfrm>
                <a:off x="2840832" y="742950"/>
                <a:ext cx="1166812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166812" h="1166812">
                    <a:moveTo>
                      <a:pt x="585787" y="97631"/>
                    </a:moveTo>
                    <a:cubicBezTo>
                      <a:pt x="312240" y="97631"/>
                      <a:pt x="90487" y="319384"/>
                      <a:pt x="90487" y="592931"/>
                    </a:cubicBezTo>
                    <a:cubicBezTo>
                      <a:pt x="90487" y="866478"/>
                      <a:pt x="312240" y="1088231"/>
                      <a:pt x="585787" y="1088231"/>
                    </a:cubicBezTo>
                    <a:cubicBezTo>
                      <a:pt x="859334" y="1088231"/>
                      <a:pt x="1081087" y="866478"/>
                      <a:pt x="1081087" y="592931"/>
                    </a:cubicBezTo>
                    <a:cubicBezTo>
                      <a:pt x="1081087" y="319384"/>
                      <a:pt x="859334" y="97631"/>
                      <a:pt x="585787" y="97631"/>
                    </a:cubicBezTo>
                    <a:close/>
                    <a:moveTo>
                      <a:pt x="583406" y="0"/>
                    </a:moveTo>
                    <a:cubicBezTo>
                      <a:pt x="905612" y="0"/>
                      <a:pt x="1166812" y="261200"/>
                      <a:pt x="1166812" y="583406"/>
                    </a:cubicBezTo>
                    <a:cubicBezTo>
                      <a:pt x="1166812" y="905612"/>
                      <a:pt x="905612" y="1166812"/>
                      <a:pt x="583406" y="1166812"/>
                    </a:cubicBezTo>
                    <a:cubicBezTo>
                      <a:pt x="261200" y="1166812"/>
                      <a:pt x="0" y="905612"/>
                      <a:pt x="0" y="583406"/>
                    </a:cubicBezTo>
                    <a:cubicBezTo>
                      <a:pt x="0" y="261200"/>
                      <a:pt x="261200" y="0"/>
                      <a:pt x="5834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6" name="流程图: 联系 12"/>
            <p:cNvSpPr/>
            <p:nvPr/>
          </p:nvSpPr>
          <p:spPr>
            <a:xfrm>
              <a:off x="4305182" y="2690869"/>
              <a:ext cx="581964" cy="524307"/>
            </a:xfrm>
            <a:custGeom>
              <a:avLst/>
              <a:gdLst/>
              <a:ahLst/>
              <a:cxnLst/>
              <a:rect l="l" t="t" r="r" b="b"/>
              <a:pathLst>
                <a:path w="2103803" h="1895373">
                  <a:moveTo>
                    <a:pt x="1517017" y="1695251"/>
                  </a:moveTo>
                  <a:lnTo>
                    <a:pt x="1558252" y="1765905"/>
                  </a:lnTo>
                  <a:cubicBezTo>
                    <a:pt x="1408097" y="1848502"/>
                    <a:pt x="1235578" y="1895373"/>
                    <a:pt x="1052111" y="1895373"/>
                  </a:cubicBezTo>
                  <a:cubicBezTo>
                    <a:pt x="869071" y="1895373"/>
                    <a:pt x="696927" y="1848719"/>
                    <a:pt x="546992" y="1766525"/>
                  </a:cubicBezTo>
                  <a:lnTo>
                    <a:pt x="604868" y="1704265"/>
                  </a:lnTo>
                  <a:cubicBezTo>
                    <a:pt x="738395" y="1774818"/>
                    <a:pt x="890633" y="1814410"/>
                    <a:pt x="1052118" y="1814410"/>
                  </a:cubicBezTo>
                  <a:cubicBezTo>
                    <a:pt x="1220673" y="1814410"/>
                    <a:pt x="1379153" y="1771276"/>
                    <a:pt x="1517017" y="1695251"/>
                  </a:cubicBezTo>
                  <a:close/>
                  <a:moveTo>
                    <a:pt x="407574" y="8459"/>
                  </a:moveTo>
                  <a:lnTo>
                    <a:pt x="448707" y="97822"/>
                  </a:lnTo>
                  <a:cubicBezTo>
                    <a:pt x="239167" y="261382"/>
                    <a:pt x="102210" y="511509"/>
                    <a:pt x="88408" y="794215"/>
                  </a:cubicBezTo>
                  <a:lnTo>
                    <a:pt x="0" y="807458"/>
                  </a:lnTo>
                  <a:cubicBezTo>
                    <a:pt x="8811" y="482119"/>
                    <a:pt x="166481" y="194029"/>
                    <a:pt x="407574" y="8459"/>
                  </a:cubicBezTo>
                  <a:close/>
                  <a:moveTo>
                    <a:pt x="1685722" y="0"/>
                  </a:moveTo>
                  <a:cubicBezTo>
                    <a:pt x="1929279" y="182726"/>
                    <a:pt x="2090118" y="469068"/>
                    <a:pt x="2103803" y="793587"/>
                  </a:cubicBezTo>
                  <a:lnTo>
                    <a:pt x="2016838" y="806682"/>
                  </a:lnTo>
                  <a:cubicBezTo>
                    <a:pt x="2005548" y="519767"/>
                    <a:pt x="1868861" y="265170"/>
                    <a:pt x="1657408" y="991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流程图: 联系 9"/>
            <p:cNvSpPr/>
            <p:nvPr/>
          </p:nvSpPr>
          <p:spPr>
            <a:xfrm>
              <a:off x="4720718" y="2925342"/>
              <a:ext cx="322769" cy="322769"/>
            </a:xfrm>
            <a:custGeom>
              <a:avLst/>
              <a:gdLst/>
              <a:ahLst/>
              <a:cxnLst/>
              <a:rect l="l" t="t" r="r" b="b"/>
              <a:pathLst>
                <a:path w="1166812" h="1166812">
                  <a:moveTo>
                    <a:pt x="585787" y="97631"/>
                  </a:moveTo>
                  <a:cubicBezTo>
                    <a:pt x="312240" y="97631"/>
                    <a:pt x="90487" y="319384"/>
                    <a:pt x="90487" y="592931"/>
                  </a:cubicBezTo>
                  <a:cubicBezTo>
                    <a:pt x="90487" y="866478"/>
                    <a:pt x="312240" y="1088231"/>
                    <a:pt x="585787" y="1088231"/>
                  </a:cubicBezTo>
                  <a:cubicBezTo>
                    <a:pt x="859334" y="1088231"/>
                    <a:pt x="1081087" y="866478"/>
                    <a:pt x="1081087" y="592931"/>
                  </a:cubicBezTo>
                  <a:cubicBezTo>
                    <a:pt x="1081087" y="319384"/>
                    <a:pt x="859334" y="97631"/>
                    <a:pt x="585787" y="97631"/>
                  </a:cubicBezTo>
                  <a:close/>
                  <a:moveTo>
                    <a:pt x="583406" y="0"/>
                  </a:moveTo>
                  <a:cubicBezTo>
                    <a:pt x="905612" y="0"/>
                    <a:pt x="1166812" y="261200"/>
                    <a:pt x="1166812" y="583406"/>
                  </a:cubicBezTo>
                  <a:cubicBezTo>
                    <a:pt x="1166812" y="905612"/>
                    <a:pt x="905612" y="1166812"/>
                    <a:pt x="583406" y="1166812"/>
                  </a:cubicBezTo>
                  <a:cubicBezTo>
                    <a:pt x="261200" y="1166812"/>
                    <a:pt x="0" y="905612"/>
                    <a:pt x="0" y="583406"/>
                  </a:cubicBezTo>
                  <a:cubicBezTo>
                    <a:pt x="0" y="261200"/>
                    <a:pt x="261200" y="0"/>
                    <a:pt x="5834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矩形 24"/>
            <p:cNvSpPr/>
            <p:nvPr/>
          </p:nvSpPr>
          <p:spPr>
            <a:xfrm>
              <a:off x="4743181" y="2948397"/>
              <a:ext cx="279953" cy="279953"/>
            </a:xfrm>
            <a:custGeom>
              <a:avLst/>
              <a:gdLst/>
              <a:ahLst/>
              <a:cxnLst/>
              <a:rect l="l" t="t" r="r" b="b"/>
              <a:pathLst>
                <a:path w="1012031" h="1012031">
                  <a:moveTo>
                    <a:pt x="483156" y="931050"/>
                  </a:moveTo>
                  <a:lnTo>
                    <a:pt x="506967" y="933450"/>
                  </a:lnTo>
                  <a:cubicBezTo>
                    <a:pt x="514344" y="933450"/>
                    <a:pt x="521676" y="933261"/>
                    <a:pt x="528875" y="931242"/>
                  </a:cubicBezTo>
                  <a:lnTo>
                    <a:pt x="528875" y="1012031"/>
                  </a:lnTo>
                  <a:lnTo>
                    <a:pt x="483156" y="1012031"/>
                  </a:lnTo>
                  <a:close/>
                  <a:moveTo>
                    <a:pt x="738821" y="863531"/>
                  </a:moveTo>
                  <a:lnTo>
                    <a:pt x="778819" y="932809"/>
                  </a:lnTo>
                  <a:lnTo>
                    <a:pt x="739225" y="955669"/>
                  </a:lnTo>
                  <a:lnTo>
                    <a:pt x="698625" y="885348"/>
                  </a:lnTo>
                  <a:close/>
                  <a:moveTo>
                    <a:pt x="273662" y="862743"/>
                  </a:moveTo>
                  <a:lnTo>
                    <a:pt x="313858" y="884560"/>
                  </a:lnTo>
                  <a:lnTo>
                    <a:pt x="272803" y="955669"/>
                  </a:lnTo>
                  <a:lnTo>
                    <a:pt x="233209" y="932809"/>
                  </a:lnTo>
                  <a:close/>
                  <a:moveTo>
                    <a:pt x="882621" y="699437"/>
                  </a:moveTo>
                  <a:lnTo>
                    <a:pt x="955666" y="741610"/>
                  </a:lnTo>
                  <a:lnTo>
                    <a:pt x="932806" y="781203"/>
                  </a:lnTo>
                  <a:lnTo>
                    <a:pt x="860803" y="739632"/>
                  </a:lnTo>
                  <a:close/>
                  <a:moveTo>
                    <a:pt x="128890" y="694971"/>
                  </a:moveTo>
                  <a:lnTo>
                    <a:pt x="150707" y="735167"/>
                  </a:lnTo>
                  <a:lnTo>
                    <a:pt x="79222" y="776439"/>
                  </a:lnTo>
                  <a:lnTo>
                    <a:pt x="56362" y="736845"/>
                  </a:lnTo>
                  <a:close/>
                  <a:moveTo>
                    <a:pt x="925784" y="485538"/>
                  </a:moveTo>
                  <a:lnTo>
                    <a:pt x="1012031" y="485538"/>
                  </a:lnTo>
                  <a:lnTo>
                    <a:pt x="1012031" y="531257"/>
                  </a:lnTo>
                  <a:lnTo>
                    <a:pt x="926504" y="531257"/>
                  </a:lnTo>
                  <a:lnTo>
                    <a:pt x="928448" y="511969"/>
                  </a:lnTo>
                  <a:cubicBezTo>
                    <a:pt x="928448" y="503053"/>
                    <a:pt x="928171" y="494202"/>
                    <a:pt x="925784" y="485538"/>
                  </a:cubicBezTo>
                  <a:close/>
                  <a:moveTo>
                    <a:pt x="0" y="485538"/>
                  </a:moveTo>
                  <a:lnTo>
                    <a:pt x="88151" y="485538"/>
                  </a:lnTo>
                  <a:lnTo>
                    <a:pt x="85486" y="511969"/>
                  </a:lnTo>
                  <a:cubicBezTo>
                    <a:pt x="85486" y="518456"/>
                    <a:pt x="85633" y="524910"/>
                    <a:pt x="87431" y="531257"/>
                  </a:cubicBezTo>
                  <a:lnTo>
                    <a:pt x="0" y="531257"/>
                  </a:lnTo>
                  <a:close/>
                  <a:moveTo>
                    <a:pt x="79221" y="235594"/>
                  </a:moveTo>
                  <a:lnTo>
                    <a:pt x="155627" y="279707"/>
                  </a:lnTo>
                  <a:lnTo>
                    <a:pt x="133810" y="319903"/>
                  </a:lnTo>
                  <a:lnTo>
                    <a:pt x="56361" y="275188"/>
                  </a:lnTo>
                  <a:close/>
                  <a:moveTo>
                    <a:pt x="932807" y="230830"/>
                  </a:moveTo>
                  <a:lnTo>
                    <a:pt x="955667" y="270424"/>
                  </a:lnTo>
                  <a:lnTo>
                    <a:pt x="877701" y="315438"/>
                  </a:lnTo>
                  <a:cubicBezTo>
                    <a:pt x="872245" y="300989"/>
                    <a:pt x="864343" y="287898"/>
                    <a:pt x="855679" y="275360"/>
                  </a:cubicBezTo>
                  <a:close/>
                  <a:moveTo>
                    <a:pt x="739225" y="56365"/>
                  </a:moveTo>
                  <a:lnTo>
                    <a:pt x="778819" y="79224"/>
                  </a:lnTo>
                  <a:lnTo>
                    <a:pt x="733588" y="157567"/>
                  </a:lnTo>
                  <a:lnTo>
                    <a:pt x="693392" y="135750"/>
                  </a:lnTo>
                  <a:close/>
                  <a:moveTo>
                    <a:pt x="272803" y="56365"/>
                  </a:moveTo>
                  <a:lnTo>
                    <a:pt x="319091" y="136537"/>
                  </a:lnTo>
                  <a:lnTo>
                    <a:pt x="278896" y="158354"/>
                  </a:lnTo>
                  <a:lnTo>
                    <a:pt x="233210" y="79224"/>
                  </a:lnTo>
                  <a:close/>
                  <a:moveTo>
                    <a:pt x="483156" y="0"/>
                  </a:moveTo>
                  <a:lnTo>
                    <a:pt x="528875" y="0"/>
                  </a:lnTo>
                  <a:lnTo>
                    <a:pt x="528875" y="92697"/>
                  </a:lnTo>
                  <a:lnTo>
                    <a:pt x="506967" y="90488"/>
                  </a:lnTo>
                  <a:cubicBezTo>
                    <a:pt x="498944" y="90488"/>
                    <a:pt x="490972" y="90712"/>
                    <a:pt x="483156" y="928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640" name="TextBox 8"/>
          <p:cNvSpPr txBox="1">
            <a:spLocks noChangeArrowheads="1"/>
          </p:cNvSpPr>
          <p:nvPr/>
        </p:nvSpPr>
        <p:spPr bwMode="auto">
          <a:xfrm>
            <a:off x="4092575" y="2900363"/>
            <a:ext cx="4429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ea typeface="微软雅黑" pitchFamily="34" charset="-122"/>
              </a:rPr>
              <a:t>$</a:t>
            </a:r>
            <a:endParaRPr lang="zh-CN" altLang="en-US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6738" y="3149600"/>
            <a:ext cx="2738437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76925" y="3144838"/>
            <a:ext cx="24479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r>
              <a:rPr lang="en-US" altLang="zh-CN" sz="1600" dirty="0">
                <a:solidFill>
                  <a:srgbClr val="BFBFBF"/>
                </a:solidFill>
                <a:latin typeface="+mn-lt"/>
                <a:ea typeface="+mn-ea"/>
              </a:rPr>
              <a:t>.</a:t>
            </a:r>
            <a:endParaRPr lang="zh-CN" altLang="en-US" sz="16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90685" y="1418730"/>
            <a:ext cx="812963" cy="692824"/>
            <a:chOff x="2195516" y="1455738"/>
            <a:chExt cx="2164545" cy="1844675"/>
          </a:xfrm>
          <a:solidFill>
            <a:srgbClr val="7BBC28"/>
          </a:solidFill>
        </p:grpSpPr>
        <p:sp>
          <p:nvSpPr>
            <p:cNvPr id="4" name="流程图: 联系 3"/>
            <p:cNvSpPr/>
            <p:nvPr/>
          </p:nvSpPr>
          <p:spPr>
            <a:xfrm>
              <a:off x="2195516" y="1455738"/>
              <a:ext cx="1348893" cy="1358900"/>
            </a:xfrm>
            <a:custGeom>
              <a:avLst/>
              <a:gdLst/>
              <a:ahLst/>
              <a:cxnLst/>
              <a:rect l="l" t="t" r="r" b="b"/>
              <a:pathLst>
                <a:path w="1348893" h="1358900">
                  <a:moveTo>
                    <a:pt x="678312" y="474662"/>
                  </a:moveTo>
                  <a:cubicBezTo>
                    <a:pt x="566088" y="474662"/>
                    <a:pt x="475112" y="565638"/>
                    <a:pt x="475112" y="677862"/>
                  </a:cubicBezTo>
                  <a:cubicBezTo>
                    <a:pt x="475112" y="790086"/>
                    <a:pt x="566088" y="881062"/>
                    <a:pt x="678312" y="881062"/>
                  </a:cubicBezTo>
                  <a:cubicBezTo>
                    <a:pt x="790536" y="881062"/>
                    <a:pt x="881512" y="790086"/>
                    <a:pt x="881512" y="677862"/>
                  </a:cubicBezTo>
                  <a:cubicBezTo>
                    <a:pt x="881512" y="565638"/>
                    <a:pt x="790536" y="474662"/>
                    <a:pt x="678312" y="474662"/>
                  </a:cubicBezTo>
                  <a:close/>
                  <a:moveTo>
                    <a:pt x="576485" y="0"/>
                  </a:moveTo>
                  <a:lnTo>
                    <a:pt x="779685" y="0"/>
                  </a:lnTo>
                  <a:lnTo>
                    <a:pt x="779685" y="199503"/>
                  </a:lnTo>
                  <a:cubicBezTo>
                    <a:pt x="839191" y="212424"/>
                    <a:pt x="894209" y="237374"/>
                    <a:pt x="942716" y="271135"/>
                  </a:cubicBezTo>
                  <a:lnTo>
                    <a:pt x="1086686" y="127165"/>
                  </a:lnTo>
                  <a:lnTo>
                    <a:pt x="1230370" y="270849"/>
                  </a:lnTo>
                  <a:lnTo>
                    <a:pt x="1082245" y="418974"/>
                  </a:lnTo>
                  <a:cubicBezTo>
                    <a:pt x="1114430" y="468046"/>
                    <a:pt x="1136707" y="523822"/>
                    <a:pt x="1147774" y="583519"/>
                  </a:cubicBezTo>
                  <a:lnTo>
                    <a:pt x="1348893" y="583519"/>
                  </a:lnTo>
                  <a:lnTo>
                    <a:pt x="1348893" y="786719"/>
                  </a:lnTo>
                  <a:lnTo>
                    <a:pt x="1144340" y="786719"/>
                  </a:lnTo>
                  <a:cubicBezTo>
                    <a:pt x="1132292" y="844114"/>
                    <a:pt x="1109455" y="897553"/>
                    <a:pt x="1077853" y="944842"/>
                  </a:cubicBezTo>
                  <a:lnTo>
                    <a:pt x="1223194" y="1090183"/>
                  </a:lnTo>
                  <a:lnTo>
                    <a:pt x="1079510" y="1233867"/>
                  </a:lnTo>
                  <a:lnTo>
                    <a:pt x="935174" y="1089531"/>
                  </a:lnTo>
                  <a:cubicBezTo>
                    <a:pt x="888599" y="1120862"/>
                    <a:pt x="836180" y="1144027"/>
                    <a:pt x="779685" y="1156222"/>
                  </a:cubicBezTo>
                  <a:lnTo>
                    <a:pt x="779685" y="1358900"/>
                  </a:lnTo>
                  <a:lnTo>
                    <a:pt x="576485" y="1358900"/>
                  </a:lnTo>
                  <a:lnTo>
                    <a:pt x="576485" y="1162546"/>
                  </a:lnTo>
                  <a:cubicBezTo>
                    <a:pt x="514081" y="1152481"/>
                    <a:pt x="455910" y="1129690"/>
                    <a:pt x="404910" y="1096309"/>
                  </a:cubicBezTo>
                  <a:lnTo>
                    <a:pt x="269483" y="1231736"/>
                  </a:lnTo>
                  <a:lnTo>
                    <a:pt x="125799" y="1088052"/>
                  </a:lnTo>
                  <a:lnTo>
                    <a:pt x="257071" y="956780"/>
                  </a:lnTo>
                  <a:cubicBezTo>
                    <a:pt x="221963" y="906312"/>
                    <a:pt x="196365" y="848816"/>
                    <a:pt x="183257" y="786719"/>
                  </a:cubicBezTo>
                  <a:lnTo>
                    <a:pt x="0" y="786719"/>
                  </a:lnTo>
                  <a:lnTo>
                    <a:pt x="0" y="583519"/>
                  </a:lnTo>
                  <a:lnTo>
                    <a:pt x="179823" y="583519"/>
                  </a:lnTo>
                  <a:cubicBezTo>
                    <a:pt x="191822" y="519010"/>
                    <a:pt x="216833" y="459064"/>
                    <a:pt x="252129" y="406486"/>
                  </a:cubicBezTo>
                  <a:lnTo>
                    <a:pt x="125699" y="280056"/>
                  </a:lnTo>
                  <a:lnTo>
                    <a:pt x="269383" y="136372"/>
                  </a:lnTo>
                  <a:lnTo>
                    <a:pt x="396818" y="263807"/>
                  </a:lnTo>
                  <a:cubicBezTo>
                    <a:pt x="450057" y="228361"/>
                    <a:pt x="510946" y="203804"/>
                    <a:pt x="576485" y="19317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流程图: 联系 3"/>
            <p:cNvSpPr/>
            <p:nvPr/>
          </p:nvSpPr>
          <p:spPr>
            <a:xfrm>
              <a:off x="3351541" y="2284413"/>
              <a:ext cx="1008520" cy="1016000"/>
            </a:xfrm>
            <a:custGeom>
              <a:avLst/>
              <a:gdLst/>
              <a:ahLst/>
              <a:cxnLst/>
              <a:rect l="l" t="t" r="r" b="b"/>
              <a:pathLst>
                <a:path w="1348893" h="1358900">
                  <a:moveTo>
                    <a:pt x="678312" y="474662"/>
                  </a:moveTo>
                  <a:cubicBezTo>
                    <a:pt x="566088" y="474662"/>
                    <a:pt x="475112" y="565638"/>
                    <a:pt x="475112" y="677862"/>
                  </a:cubicBezTo>
                  <a:cubicBezTo>
                    <a:pt x="475112" y="790086"/>
                    <a:pt x="566088" y="881062"/>
                    <a:pt x="678312" y="881062"/>
                  </a:cubicBezTo>
                  <a:cubicBezTo>
                    <a:pt x="790536" y="881062"/>
                    <a:pt x="881512" y="790086"/>
                    <a:pt x="881512" y="677862"/>
                  </a:cubicBezTo>
                  <a:cubicBezTo>
                    <a:pt x="881512" y="565638"/>
                    <a:pt x="790536" y="474662"/>
                    <a:pt x="678312" y="474662"/>
                  </a:cubicBezTo>
                  <a:close/>
                  <a:moveTo>
                    <a:pt x="576485" y="0"/>
                  </a:moveTo>
                  <a:lnTo>
                    <a:pt x="779685" y="0"/>
                  </a:lnTo>
                  <a:lnTo>
                    <a:pt x="779685" y="199503"/>
                  </a:lnTo>
                  <a:cubicBezTo>
                    <a:pt x="839191" y="212424"/>
                    <a:pt x="894209" y="237374"/>
                    <a:pt x="942716" y="271135"/>
                  </a:cubicBezTo>
                  <a:lnTo>
                    <a:pt x="1086686" y="127165"/>
                  </a:lnTo>
                  <a:lnTo>
                    <a:pt x="1230370" y="270849"/>
                  </a:lnTo>
                  <a:lnTo>
                    <a:pt x="1082245" y="418974"/>
                  </a:lnTo>
                  <a:cubicBezTo>
                    <a:pt x="1114430" y="468046"/>
                    <a:pt x="1136707" y="523822"/>
                    <a:pt x="1147774" y="583519"/>
                  </a:cubicBezTo>
                  <a:lnTo>
                    <a:pt x="1348893" y="583519"/>
                  </a:lnTo>
                  <a:lnTo>
                    <a:pt x="1348893" y="786719"/>
                  </a:lnTo>
                  <a:lnTo>
                    <a:pt x="1144340" y="786719"/>
                  </a:lnTo>
                  <a:cubicBezTo>
                    <a:pt x="1132292" y="844114"/>
                    <a:pt x="1109455" y="897553"/>
                    <a:pt x="1077853" y="944842"/>
                  </a:cubicBezTo>
                  <a:lnTo>
                    <a:pt x="1223194" y="1090183"/>
                  </a:lnTo>
                  <a:lnTo>
                    <a:pt x="1079510" y="1233867"/>
                  </a:lnTo>
                  <a:lnTo>
                    <a:pt x="935174" y="1089531"/>
                  </a:lnTo>
                  <a:cubicBezTo>
                    <a:pt x="888599" y="1120862"/>
                    <a:pt x="836180" y="1144027"/>
                    <a:pt x="779685" y="1156222"/>
                  </a:cubicBezTo>
                  <a:lnTo>
                    <a:pt x="779685" y="1358900"/>
                  </a:lnTo>
                  <a:lnTo>
                    <a:pt x="576485" y="1358900"/>
                  </a:lnTo>
                  <a:lnTo>
                    <a:pt x="576485" y="1162546"/>
                  </a:lnTo>
                  <a:cubicBezTo>
                    <a:pt x="514081" y="1152481"/>
                    <a:pt x="455910" y="1129690"/>
                    <a:pt x="404910" y="1096309"/>
                  </a:cubicBezTo>
                  <a:lnTo>
                    <a:pt x="269483" y="1231736"/>
                  </a:lnTo>
                  <a:lnTo>
                    <a:pt x="125799" y="1088052"/>
                  </a:lnTo>
                  <a:lnTo>
                    <a:pt x="257071" y="956780"/>
                  </a:lnTo>
                  <a:cubicBezTo>
                    <a:pt x="221963" y="906312"/>
                    <a:pt x="196365" y="848816"/>
                    <a:pt x="183257" y="786719"/>
                  </a:cubicBezTo>
                  <a:lnTo>
                    <a:pt x="0" y="786719"/>
                  </a:lnTo>
                  <a:lnTo>
                    <a:pt x="0" y="583519"/>
                  </a:lnTo>
                  <a:lnTo>
                    <a:pt x="179823" y="583519"/>
                  </a:lnTo>
                  <a:cubicBezTo>
                    <a:pt x="191822" y="519010"/>
                    <a:pt x="216833" y="459064"/>
                    <a:pt x="252129" y="406486"/>
                  </a:cubicBezTo>
                  <a:lnTo>
                    <a:pt x="125699" y="280056"/>
                  </a:lnTo>
                  <a:lnTo>
                    <a:pt x="269383" y="136372"/>
                  </a:lnTo>
                  <a:lnTo>
                    <a:pt x="396818" y="263807"/>
                  </a:lnTo>
                  <a:cubicBezTo>
                    <a:pt x="450057" y="228361"/>
                    <a:pt x="510946" y="203804"/>
                    <a:pt x="576485" y="19317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等腰三角形 11"/>
          <p:cNvSpPr/>
          <p:nvPr/>
        </p:nvSpPr>
        <p:spPr>
          <a:xfrm rot="12600000">
            <a:off x="4264025" y="1531938"/>
            <a:ext cx="673100" cy="635000"/>
          </a:xfrm>
          <a:custGeom>
            <a:avLst/>
            <a:gdLst/>
            <a:ahLst/>
            <a:cxnLst/>
            <a:rect l="l" t="t" r="r" b="b"/>
            <a:pathLst>
              <a:path w="1824451" h="1668874">
                <a:moveTo>
                  <a:pt x="163026" y="866530"/>
                </a:moveTo>
                <a:cubicBezTo>
                  <a:pt x="154260" y="873649"/>
                  <a:pt x="143947" y="879222"/>
                  <a:pt x="132405" y="882675"/>
                </a:cubicBezTo>
                <a:lnTo>
                  <a:pt x="132404" y="882674"/>
                </a:lnTo>
                <a:cubicBezTo>
                  <a:pt x="86235" y="896487"/>
                  <a:pt x="37882" y="871162"/>
                  <a:pt x="24404" y="826111"/>
                </a:cubicBezTo>
                <a:lnTo>
                  <a:pt x="0" y="744539"/>
                </a:lnTo>
                <a:lnTo>
                  <a:pt x="83596" y="719530"/>
                </a:lnTo>
                <a:cubicBezTo>
                  <a:pt x="129765" y="705717"/>
                  <a:pt x="178118" y="731042"/>
                  <a:pt x="191596" y="776093"/>
                </a:cubicBezTo>
                <a:cubicBezTo>
                  <a:pt x="201705" y="809881"/>
                  <a:pt x="189325" y="845170"/>
                  <a:pt x="163026" y="866530"/>
                </a:cubicBezTo>
                <a:close/>
                <a:moveTo>
                  <a:pt x="1368568" y="183277"/>
                </a:moveTo>
                <a:lnTo>
                  <a:pt x="1212195" y="183277"/>
                </a:lnTo>
                <a:lnTo>
                  <a:pt x="1290382" y="0"/>
                </a:lnTo>
                <a:close/>
                <a:moveTo>
                  <a:pt x="355981" y="985820"/>
                </a:moveTo>
                <a:lnTo>
                  <a:pt x="228502" y="923771"/>
                </a:lnTo>
                <a:lnTo>
                  <a:pt x="274167" y="831415"/>
                </a:lnTo>
                <a:lnTo>
                  <a:pt x="410320" y="895788"/>
                </a:lnTo>
                <a:close/>
                <a:moveTo>
                  <a:pt x="1824451" y="662260"/>
                </a:moveTo>
                <a:lnTo>
                  <a:pt x="1461499" y="871810"/>
                </a:lnTo>
                <a:lnTo>
                  <a:pt x="1456474" y="539256"/>
                </a:lnTo>
                <a:lnTo>
                  <a:pt x="1679195" y="410668"/>
                </a:lnTo>
                <a:close/>
                <a:moveTo>
                  <a:pt x="1087368" y="1090567"/>
                </a:moveTo>
                <a:lnTo>
                  <a:pt x="998691" y="1141765"/>
                </a:lnTo>
                <a:lnTo>
                  <a:pt x="721133" y="961057"/>
                </a:lnTo>
                <a:lnTo>
                  <a:pt x="1073774" y="757460"/>
                </a:lnTo>
                <a:close/>
                <a:moveTo>
                  <a:pt x="682299" y="1327180"/>
                </a:moveTo>
                <a:lnTo>
                  <a:pt x="348219" y="1520062"/>
                </a:lnTo>
                <a:lnTo>
                  <a:pt x="198200" y="1260222"/>
                </a:lnTo>
                <a:lnTo>
                  <a:pt x="392049" y="1148305"/>
                </a:lnTo>
                <a:close/>
                <a:moveTo>
                  <a:pt x="1368717" y="1270302"/>
                </a:moveTo>
                <a:lnTo>
                  <a:pt x="1203013" y="1270743"/>
                </a:lnTo>
                <a:lnTo>
                  <a:pt x="1200323" y="259211"/>
                </a:lnTo>
                <a:lnTo>
                  <a:pt x="1366028" y="258770"/>
                </a:lnTo>
                <a:close/>
                <a:moveTo>
                  <a:pt x="1465247" y="1668874"/>
                </a:moveTo>
                <a:lnTo>
                  <a:pt x="446978" y="1079930"/>
                </a:lnTo>
                <a:lnTo>
                  <a:pt x="524362" y="947264"/>
                </a:lnTo>
                <a:cubicBezTo>
                  <a:pt x="1479770" y="1658044"/>
                  <a:pt x="518825" y="941907"/>
                  <a:pt x="1465247" y="1668874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流程图: 联系 23"/>
          <p:cNvSpPr/>
          <p:nvPr/>
        </p:nvSpPr>
        <p:spPr>
          <a:xfrm>
            <a:off x="6738938" y="1541463"/>
            <a:ext cx="681037" cy="449262"/>
          </a:xfrm>
          <a:custGeom>
            <a:avLst/>
            <a:gdLst/>
            <a:ahLst/>
            <a:cxnLst/>
            <a:rect l="l" t="t" r="r" b="b"/>
            <a:pathLst>
              <a:path w="1790700" h="1181100">
                <a:moveTo>
                  <a:pt x="828675" y="0"/>
                </a:moveTo>
                <a:cubicBezTo>
                  <a:pt x="1046193" y="0"/>
                  <a:pt x="1228231" y="151899"/>
                  <a:pt x="1273651" y="355602"/>
                </a:cubicBezTo>
                <a:cubicBezTo>
                  <a:pt x="1304884" y="346907"/>
                  <a:pt x="1337774" y="342900"/>
                  <a:pt x="1371600" y="342900"/>
                </a:cubicBezTo>
                <a:cubicBezTo>
                  <a:pt x="1603063" y="342900"/>
                  <a:pt x="1790700" y="530537"/>
                  <a:pt x="1790700" y="762000"/>
                </a:cubicBezTo>
                <a:cubicBezTo>
                  <a:pt x="1790700" y="993463"/>
                  <a:pt x="1603063" y="1181100"/>
                  <a:pt x="1371600" y="1181100"/>
                </a:cubicBezTo>
                <a:cubicBezTo>
                  <a:pt x="1318927" y="1181100"/>
                  <a:pt x="1268524" y="1171383"/>
                  <a:pt x="1222512" y="1152525"/>
                </a:cubicBezTo>
                <a:lnTo>
                  <a:pt x="304800" y="1152525"/>
                </a:lnTo>
                <a:lnTo>
                  <a:pt x="266700" y="1152525"/>
                </a:lnTo>
                <a:lnTo>
                  <a:pt x="266700" y="1148684"/>
                </a:lnTo>
                <a:cubicBezTo>
                  <a:pt x="116251" y="1131314"/>
                  <a:pt x="0" y="1003095"/>
                  <a:pt x="0" y="847725"/>
                </a:cubicBezTo>
                <a:cubicBezTo>
                  <a:pt x="0" y="679389"/>
                  <a:pt x="136464" y="542925"/>
                  <a:pt x="304800" y="542925"/>
                </a:cubicBezTo>
                <a:cubicBezTo>
                  <a:pt x="332368" y="542925"/>
                  <a:pt x="359081" y="546585"/>
                  <a:pt x="384146" y="554680"/>
                </a:cubicBezTo>
                <a:cubicBezTo>
                  <a:pt x="375111" y="523662"/>
                  <a:pt x="371475" y="490856"/>
                  <a:pt x="371475" y="457200"/>
                </a:cubicBezTo>
                <a:cubicBezTo>
                  <a:pt x="371475" y="204695"/>
                  <a:pt x="576170" y="0"/>
                  <a:pt x="828675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1289050" y="2279650"/>
            <a:ext cx="165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7BBC28"/>
                </a:solidFill>
                <a:ea typeface="微软雅黑" pitchFamily="34" charset="-122"/>
              </a:rPr>
              <a:t>工具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3759200" y="2286000"/>
            <a:ext cx="165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绘画</a:t>
            </a: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6251575" y="2286000"/>
            <a:ext cx="1651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33A6B2"/>
                </a:solidFill>
                <a:ea typeface="微软雅黑" pitchFamily="34" charset="-122"/>
              </a:rPr>
              <a:t>云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3463" y="2925763"/>
            <a:ext cx="2044700" cy="1414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grpSp>
        <p:nvGrpSpPr>
          <p:cNvPr id="27656" name="组合 1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7661" name="组合 1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7667" name="组合 2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2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7668" name="TextBox 2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服务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62" name="组合 1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65" name="TextBox 1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15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6061075" y="2925763"/>
            <a:ext cx="2044700" cy="1414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4738" y="2909888"/>
            <a:ext cx="2044700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产品。</a:t>
            </a:r>
            <a:endParaRPr lang="zh-CN" altLang="en-US" sz="14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六边形 42"/>
          <p:cNvSpPr/>
          <p:nvPr/>
        </p:nvSpPr>
        <p:spPr>
          <a:xfrm>
            <a:off x="930275" y="2576513"/>
            <a:ext cx="2009775" cy="1733550"/>
          </a:xfrm>
          <a:prstGeom prst="hexagon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2689225" y="1525588"/>
            <a:ext cx="2011363" cy="1733550"/>
          </a:xfrm>
          <a:prstGeom prst="hexagon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4495800" y="2584450"/>
            <a:ext cx="2011363" cy="1733550"/>
          </a:xfrm>
          <a:prstGeom prst="hexagon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264275" y="1517650"/>
            <a:ext cx="2009775" cy="1733550"/>
          </a:xfrm>
          <a:prstGeom prst="hexagon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589088" y="2062163"/>
            <a:ext cx="465137" cy="401637"/>
          </a:xfrm>
          <a:prstGeom prst="hexagon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3005138" y="3414713"/>
            <a:ext cx="465137" cy="401637"/>
          </a:xfrm>
          <a:prstGeom prst="hexagon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>
            <a:off x="4027488" y="3497263"/>
            <a:ext cx="465137" cy="401637"/>
          </a:xfrm>
          <a:prstGeom prst="hexagon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>
            <a:off x="5386388" y="2101850"/>
            <a:ext cx="301625" cy="258763"/>
          </a:xfrm>
          <a:prstGeom prst="hexagon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4713288" y="1947863"/>
            <a:ext cx="442912" cy="382587"/>
          </a:xfrm>
          <a:prstGeom prst="hexagon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2743200" y="1662113"/>
            <a:ext cx="182563" cy="157162"/>
          </a:xfrm>
          <a:prstGeom prst="hexagon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3836988" y="3411538"/>
            <a:ext cx="204787" cy="177800"/>
          </a:xfrm>
          <a:prstGeom prst="hexagon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>
            <a:off x="5141913" y="2330450"/>
            <a:ext cx="214312" cy="184150"/>
          </a:xfrm>
          <a:prstGeom prst="hexagon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2432050" y="1846263"/>
            <a:ext cx="358775" cy="307975"/>
          </a:xfrm>
          <a:prstGeom prst="hexagon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>
            <a:off x="6556375" y="3357563"/>
            <a:ext cx="444500" cy="382587"/>
          </a:xfrm>
          <a:prstGeom prst="hexagon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>
            <a:off x="7100888" y="3314700"/>
            <a:ext cx="320675" cy="276225"/>
          </a:xfrm>
          <a:prstGeom prst="hexagon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>
            <a:off x="7007225" y="3649663"/>
            <a:ext cx="212725" cy="184150"/>
          </a:xfrm>
          <a:prstGeom prst="hexagon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>
            <a:off x="2122488" y="2114550"/>
            <a:ext cx="301625" cy="258763"/>
          </a:xfrm>
          <a:prstGeom prst="hexagon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90" name="TextBox 1"/>
          <p:cNvSpPr txBox="1">
            <a:spLocks noChangeArrowheads="1"/>
          </p:cNvSpPr>
          <p:nvPr/>
        </p:nvSpPr>
        <p:spPr bwMode="auto">
          <a:xfrm>
            <a:off x="1306513" y="3455988"/>
            <a:ext cx="1241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收入增加</a:t>
            </a:r>
          </a:p>
        </p:txBody>
      </p:sp>
      <p:sp>
        <p:nvSpPr>
          <p:cNvPr id="3" name="流程图: 联系 2"/>
          <p:cNvSpPr/>
          <p:nvPr/>
        </p:nvSpPr>
        <p:spPr>
          <a:xfrm>
            <a:off x="1733550" y="2881313"/>
            <a:ext cx="406400" cy="401637"/>
          </a:xfrm>
          <a:custGeom>
            <a:avLst/>
            <a:gdLst/>
            <a:ahLst/>
            <a:cxnLst/>
            <a:rect l="l" t="t" r="r" b="b"/>
            <a:pathLst>
              <a:path w="802483" h="792958">
                <a:moveTo>
                  <a:pt x="623890" y="697087"/>
                </a:moveTo>
                <a:lnTo>
                  <a:pt x="623890" y="764174"/>
                </a:lnTo>
                <a:cubicBezTo>
                  <a:pt x="581823" y="782953"/>
                  <a:pt x="533974" y="792958"/>
                  <a:pt x="483397" y="792958"/>
                </a:cubicBezTo>
                <a:cubicBezTo>
                  <a:pt x="429917" y="792958"/>
                  <a:pt x="379487" y="781771"/>
                  <a:pt x="335758" y="760851"/>
                </a:cubicBezTo>
                <a:lnTo>
                  <a:pt x="335758" y="700537"/>
                </a:lnTo>
                <a:cubicBezTo>
                  <a:pt x="376490" y="723218"/>
                  <a:pt x="424723" y="735769"/>
                  <a:pt x="476251" y="735769"/>
                </a:cubicBezTo>
                <a:cubicBezTo>
                  <a:pt x="530693" y="735769"/>
                  <a:pt x="581457" y="721758"/>
                  <a:pt x="623890" y="697087"/>
                </a:cubicBezTo>
                <a:close/>
                <a:moveTo>
                  <a:pt x="302421" y="685181"/>
                </a:moveTo>
                <a:lnTo>
                  <a:pt x="302421" y="752268"/>
                </a:lnTo>
                <a:cubicBezTo>
                  <a:pt x="260354" y="771047"/>
                  <a:pt x="212505" y="781052"/>
                  <a:pt x="161928" y="781052"/>
                </a:cubicBezTo>
                <a:cubicBezTo>
                  <a:pt x="108448" y="781052"/>
                  <a:pt x="58018" y="769865"/>
                  <a:pt x="14289" y="748945"/>
                </a:cubicBezTo>
                <a:lnTo>
                  <a:pt x="14289" y="688631"/>
                </a:lnTo>
                <a:cubicBezTo>
                  <a:pt x="55021" y="711312"/>
                  <a:pt x="103254" y="723863"/>
                  <a:pt x="154782" y="723863"/>
                </a:cubicBezTo>
                <a:cubicBezTo>
                  <a:pt x="209224" y="723863"/>
                  <a:pt x="259988" y="709852"/>
                  <a:pt x="302421" y="685181"/>
                </a:cubicBezTo>
                <a:close/>
                <a:moveTo>
                  <a:pt x="307183" y="628652"/>
                </a:moveTo>
                <a:lnTo>
                  <a:pt x="307183" y="678641"/>
                </a:lnTo>
                <a:cubicBezTo>
                  <a:pt x="265116" y="692634"/>
                  <a:pt x="217267" y="700089"/>
                  <a:pt x="166690" y="700089"/>
                </a:cubicBezTo>
                <a:cubicBezTo>
                  <a:pt x="113210" y="700089"/>
                  <a:pt x="62780" y="691753"/>
                  <a:pt x="19051" y="676165"/>
                </a:cubicBezTo>
                <a:lnTo>
                  <a:pt x="19051" y="631223"/>
                </a:lnTo>
                <a:cubicBezTo>
                  <a:pt x="59783" y="648123"/>
                  <a:pt x="108016" y="657475"/>
                  <a:pt x="159544" y="657475"/>
                </a:cubicBezTo>
                <a:cubicBezTo>
                  <a:pt x="213986" y="657475"/>
                  <a:pt x="264750" y="647035"/>
                  <a:pt x="307183" y="628652"/>
                </a:cubicBezTo>
                <a:close/>
                <a:moveTo>
                  <a:pt x="623889" y="620887"/>
                </a:moveTo>
                <a:lnTo>
                  <a:pt x="623889" y="687974"/>
                </a:lnTo>
                <a:cubicBezTo>
                  <a:pt x="581822" y="706753"/>
                  <a:pt x="533973" y="716758"/>
                  <a:pt x="483396" y="716758"/>
                </a:cubicBezTo>
                <a:cubicBezTo>
                  <a:pt x="429916" y="716758"/>
                  <a:pt x="379486" y="705571"/>
                  <a:pt x="335757" y="684651"/>
                </a:cubicBezTo>
                <a:lnTo>
                  <a:pt x="335757" y="624337"/>
                </a:lnTo>
                <a:cubicBezTo>
                  <a:pt x="376489" y="647018"/>
                  <a:pt x="424722" y="659569"/>
                  <a:pt x="476250" y="659569"/>
                </a:cubicBezTo>
                <a:cubicBezTo>
                  <a:pt x="530692" y="659569"/>
                  <a:pt x="581456" y="645558"/>
                  <a:pt x="623889" y="620887"/>
                </a:cubicBezTo>
                <a:close/>
                <a:moveTo>
                  <a:pt x="628652" y="552453"/>
                </a:moveTo>
                <a:lnTo>
                  <a:pt x="628652" y="602442"/>
                </a:lnTo>
                <a:cubicBezTo>
                  <a:pt x="586585" y="616435"/>
                  <a:pt x="538736" y="623890"/>
                  <a:pt x="488159" y="623890"/>
                </a:cubicBezTo>
                <a:cubicBezTo>
                  <a:pt x="434679" y="623890"/>
                  <a:pt x="384249" y="615554"/>
                  <a:pt x="340520" y="599966"/>
                </a:cubicBezTo>
                <a:lnTo>
                  <a:pt x="340520" y="555024"/>
                </a:lnTo>
                <a:cubicBezTo>
                  <a:pt x="381252" y="571924"/>
                  <a:pt x="429485" y="581276"/>
                  <a:pt x="481013" y="581276"/>
                </a:cubicBezTo>
                <a:cubicBezTo>
                  <a:pt x="535455" y="581276"/>
                  <a:pt x="586219" y="570836"/>
                  <a:pt x="628652" y="552453"/>
                </a:cubicBezTo>
                <a:close/>
                <a:moveTo>
                  <a:pt x="304802" y="537544"/>
                </a:moveTo>
                <a:lnTo>
                  <a:pt x="304802" y="604631"/>
                </a:lnTo>
                <a:cubicBezTo>
                  <a:pt x="262735" y="623410"/>
                  <a:pt x="214886" y="633415"/>
                  <a:pt x="164309" y="633415"/>
                </a:cubicBezTo>
                <a:cubicBezTo>
                  <a:pt x="110829" y="633415"/>
                  <a:pt x="60399" y="622228"/>
                  <a:pt x="16670" y="601308"/>
                </a:cubicBezTo>
                <a:lnTo>
                  <a:pt x="16670" y="540994"/>
                </a:lnTo>
                <a:cubicBezTo>
                  <a:pt x="57402" y="563675"/>
                  <a:pt x="105635" y="576226"/>
                  <a:pt x="157163" y="576226"/>
                </a:cubicBezTo>
                <a:cubicBezTo>
                  <a:pt x="211605" y="576226"/>
                  <a:pt x="262369" y="562215"/>
                  <a:pt x="304802" y="537544"/>
                </a:cubicBezTo>
                <a:close/>
                <a:moveTo>
                  <a:pt x="304802" y="463725"/>
                </a:moveTo>
                <a:lnTo>
                  <a:pt x="304802" y="530812"/>
                </a:lnTo>
                <a:cubicBezTo>
                  <a:pt x="262735" y="549591"/>
                  <a:pt x="214886" y="559596"/>
                  <a:pt x="164309" y="559596"/>
                </a:cubicBezTo>
                <a:cubicBezTo>
                  <a:pt x="110829" y="559596"/>
                  <a:pt x="60399" y="548409"/>
                  <a:pt x="16670" y="527489"/>
                </a:cubicBezTo>
                <a:lnTo>
                  <a:pt x="16670" y="467175"/>
                </a:lnTo>
                <a:cubicBezTo>
                  <a:pt x="57402" y="489856"/>
                  <a:pt x="105635" y="502407"/>
                  <a:pt x="157163" y="502407"/>
                </a:cubicBezTo>
                <a:cubicBezTo>
                  <a:pt x="211605" y="502407"/>
                  <a:pt x="262369" y="488396"/>
                  <a:pt x="304802" y="463725"/>
                </a:cubicBezTo>
                <a:close/>
                <a:moveTo>
                  <a:pt x="488048" y="409575"/>
                </a:moveTo>
                <a:cubicBezTo>
                  <a:pt x="421116" y="409575"/>
                  <a:pt x="364585" y="426817"/>
                  <a:pt x="349612" y="452315"/>
                </a:cubicBezTo>
                <a:cubicBezTo>
                  <a:pt x="386630" y="474468"/>
                  <a:pt x="430121" y="485776"/>
                  <a:pt x="476252" y="485776"/>
                </a:cubicBezTo>
                <a:cubicBezTo>
                  <a:pt x="528922" y="485776"/>
                  <a:pt x="578149" y="471035"/>
                  <a:pt x="619362" y="444393"/>
                </a:cubicBezTo>
                <a:cubicBezTo>
                  <a:pt x="597925" y="422961"/>
                  <a:pt x="547026" y="409575"/>
                  <a:pt x="488048" y="409575"/>
                </a:cubicBezTo>
                <a:close/>
                <a:moveTo>
                  <a:pt x="485776" y="385763"/>
                </a:moveTo>
                <a:cubicBezTo>
                  <a:pt x="567315" y="385763"/>
                  <a:pt x="633414" y="411350"/>
                  <a:pt x="633414" y="442913"/>
                </a:cubicBezTo>
                <a:lnTo>
                  <a:pt x="628341" y="452641"/>
                </a:lnTo>
                <a:lnTo>
                  <a:pt x="623891" y="448554"/>
                </a:lnTo>
                <a:lnTo>
                  <a:pt x="623891" y="517706"/>
                </a:lnTo>
                <a:cubicBezTo>
                  <a:pt x="581824" y="538816"/>
                  <a:pt x="533975" y="550063"/>
                  <a:pt x="483398" y="550063"/>
                </a:cubicBezTo>
                <a:cubicBezTo>
                  <a:pt x="429918" y="550063"/>
                  <a:pt x="379488" y="537487"/>
                  <a:pt x="335759" y="513971"/>
                </a:cubicBezTo>
                <a:lnTo>
                  <a:pt x="335759" y="446171"/>
                </a:lnTo>
                <a:lnTo>
                  <a:pt x="341065" y="448524"/>
                </a:lnTo>
                <a:cubicBezTo>
                  <a:pt x="338448" y="447203"/>
                  <a:pt x="338138" y="445072"/>
                  <a:pt x="338138" y="442913"/>
                </a:cubicBezTo>
                <a:cubicBezTo>
                  <a:pt x="338138" y="411350"/>
                  <a:pt x="404238" y="385763"/>
                  <a:pt x="485776" y="385763"/>
                </a:cubicBezTo>
                <a:close/>
                <a:moveTo>
                  <a:pt x="304802" y="382762"/>
                </a:moveTo>
                <a:lnTo>
                  <a:pt x="304802" y="449849"/>
                </a:lnTo>
                <a:cubicBezTo>
                  <a:pt x="262735" y="468628"/>
                  <a:pt x="214886" y="478633"/>
                  <a:pt x="164309" y="478633"/>
                </a:cubicBezTo>
                <a:cubicBezTo>
                  <a:pt x="110829" y="478633"/>
                  <a:pt x="60399" y="467446"/>
                  <a:pt x="16670" y="446526"/>
                </a:cubicBezTo>
                <a:lnTo>
                  <a:pt x="16670" y="386212"/>
                </a:lnTo>
                <a:cubicBezTo>
                  <a:pt x="57402" y="408893"/>
                  <a:pt x="105635" y="421444"/>
                  <a:pt x="157163" y="421444"/>
                </a:cubicBezTo>
                <a:cubicBezTo>
                  <a:pt x="211605" y="421444"/>
                  <a:pt x="262369" y="407433"/>
                  <a:pt x="304802" y="382762"/>
                </a:cubicBezTo>
                <a:close/>
                <a:moveTo>
                  <a:pt x="300040" y="297037"/>
                </a:moveTo>
                <a:lnTo>
                  <a:pt x="300040" y="372450"/>
                </a:lnTo>
                <a:cubicBezTo>
                  <a:pt x="257973" y="393560"/>
                  <a:pt x="210124" y="404807"/>
                  <a:pt x="159547" y="404807"/>
                </a:cubicBezTo>
                <a:cubicBezTo>
                  <a:pt x="106067" y="404807"/>
                  <a:pt x="55637" y="392231"/>
                  <a:pt x="11908" y="368715"/>
                </a:cubicBezTo>
                <a:lnTo>
                  <a:pt x="11908" y="300915"/>
                </a:lnTo>
                <a:cubicBezTo>
                  <a:pt x="52640" y="326411"/>
                  <a:pt x="100873" y="340520"/>
                  <a:pt x="152401" y="340520"/>
                </a:cubicBezTo>
                <a:cubicBezTo>
                  <a:pt x="206843" y="340520"/>
                  <a:pt x="257607" y="324770"/>
                  <a:pt x="300040" y="297037"/>
                </a:cubicBezTo>
                <a:close/>
                <a:moveTo>
                  <a:pt x="557216" y="232744"/>
                </a:moveTo>
                <a:lnTo>
                  <a:pt x="557216" y="299831"/>
                </a:lnTo>
                <a:cubicBezTo>
                  <a:pt x="515149" y="318610"/>
                  <a:pt x="467300" y="328615"/>
                  <a:pt x="416723" y="328615"/>
                </a:cubicBezTo>
                <a:lnTo>
                  <a:pt x="347665" y="321298"/>
                </a:lnTo>
                <a:lnTo>
                  <a:pt x="347665" y="263834"/>
                </a:lnTo>
                <a:cubicBezTo>
                  <a:pt x="367357" y="269262"/>
                  <a:pt x="388183" y="271426"/>
                  <a:pt x="409577" y="271426"/>
                </a:cubicBezTo>
                <a:cubicBezTo>
                  <a:pt x="464019" y="271426"/>
                  <a:pt x="514783" y="257415"/>
                  <a:pt x="557216" y="232744"/>
                </a:cubicBezTo>
                <a:close/>
                <a:moveTo>
                  <a:pt x="154782" y="228602"/>
                </a:moveTo>
                <a:cubicBezTo>
                  <a:pt x="240266" y="228602"/>
                  <a:pt x="309564" y="254189"/>
                  <a:pt x="309564" y="285752"/>
                </a:cubicBezTo>
                <a:lnTo>
                  <a:pt x="304245" y="295480"/>
                </a:lnTo>
                <a:cubicBezTo>
                  <a:pt x="287819" y="270012"/>
                  <a:pt x="228058" y="252414"/>
                  <a:pt x="157164" y="252414"/>
                </a:cubicBezTo>
                <a:cubicBezTo>
                  <a:pt x="81891" y="252414"/>
                  <a:pt x="19167" y="272254"/>
                  <a:pt x="7701" y="299836"/>
                </a:cubicBezTo>
                <a:cubicBezTo>
                  <a:pt x="2019" y="296352"/>
                  <a:pt x="0" y="291139"/>
                  <a:pt x="0" y="285752"/>
                </a:cubicBezTo>
                <a:cubicBezTo>
                  <a:pt x="0" y="254189"/>
                  <a:pt x="69298" y="228602"/>
                  <a:pt x="154782" y="228602"/>
                </a:cubicBezTo>
                <a:close/>
                <a:moveTo>
                  <a:pt x="559595" y="166690"/>
                </a:moveTo>
                <a:lnTo>
                  <a:pt x="559595" y="216679"/>
                </a:lnTo>
                <a:cubicBezTo>
                  <a:pt x="517528" y="230672"/>
                  <a:pt x="469679" y="238127"/>
                  <a:pt x="419102" y="238127"/>
                </a:cubicBezTo>
                <a:cubicBezTo>
                  <a:pt x="365622" y="238127"/>
                  <a:pt x="315192" y="229791"/>
                  <a:pt x="271463" y="214203"/>
                </a:cubicBezTo>
                <a:lnTo>
                  <a:pt x="271463" y="169261"/>
                </a:lnTo>
                <a:cubicBezTo>
                  <a:pt x="312195" y="186161"/>
                  <a:pt x="360428" y="195513"/>
                  <a:pt x="411956" y="195513"/>
                </a:cubicBezTo>
                <a:cubicBezTo>
                  <a:pt x="466398" y="195513"/>
                  <a:pt x="517162" y="185073"/>
                  <a:pt x="559595" y="166690"/>
                </a:cubicBezTo>
                <a:close/>
                <a:moveTo>
                  <a:pt x="722471" y="97633"/>
                </a:moveTo>
                <a:lnTo>
                  <a:pt x="802483" y="246702"/>
                </a:lnTo>
                <a:lnTo>
                  <a:pt x="762477" y="246702"/>
                </a:lnTo>
                <a:lnTo>
                  <a:pt x="762477" y="704852"/>
                </a:lnTo>
                <a:lnTo>
                  <a:pt x="682465" y="704852"/>
                </a:lnTo>
                <a:lnTo>
                  <a:pt x="682465" y="246702"/>
                </a:lnTo>
                <a:lnTo>
                  <a:pt x="642459" y="246702"/>
                </a:lnTo>
                <a:close/>
                <a:moveTo>
                  <a:pt x="418991" y="23812"/>
                </a:moveTo>
                <a:cubicBezTo>
                  <a:pt x="352059" y="23812"/>
                  <a:pt x="295528" y="41054"/>
                  <a:pt x="280555" y="66552"/>
                </a:cubicBezTo>
                <a:cubicBezTo>
                  <a:pt x="317573" y="88704"/>
                  <a:pt x="361064" y="100013"/>
                  <a:pt x="407195" y="100013"/>
                </a:cubicBezTo>
                <a:cubicBezTo>
                  <a:pt x="459865" y="100013"/>
                  <a:pt x="509092" y="85272"/>
                  <a:pt x="550305" y="58630"/>
                </a:cubicBezTo>
                <a:cubicBezTo>
                  <a:pt x="528868" y="37198"/>
                  <a:pt x="477969" y="23812"/>
                  <a:pt x="418991" y="23812"/>
                </a:cubicBezTo>
                <a:close/>
                <a:moveTo>
                  <a:pt x="416719" y="0"/>
                </a:moveTo>
                <a:cubicBezTo>
                  <a:pt x="498258" y="0"/>
                  <a:pt x="564357" y="25587"/>
                  <a:pt x="564357" y="57150"/>
                </a:cubicBezTo>
                <a:lnTo>
                  <a:pt x="559284" y="66878"/>
                </a:lnTo>
                <a:lnTo>
                  <a:pt x="554834" y="62791"/>
                </a:lnTo>
                <a:lnTo>
                  <a:pt x="554834" y="131943"/>
                </a:lnTo>
                <a:cubicBezTo>
                  <a:pt x="512767" y="153053"/>
                  <a:pt x="464918" y="164300"/>
                  <a:pt x="414341" y="164300"/>
                </a:cubicBezTo>
                <a:cubicBezTo>
                  <a:pt x="360861" y="164300"/>
                  <a:pt x="310431" y="151724"/>
                  <a:pt x="266702" y="128208"/>
                </a:cubicBezTo>
                <a:lnTo>
                  <a:pt x="266702" y="60408"/>
                </a:lnTo>
                <a:lnTo>
                  <a:pt x="272008" y="62761"/>
                </a:lnTo>
                <a:cubicBezTo>
                  <a:pt x="269391" y="61440"/>
                  <a:pt x="269081" y="59309"/>
                  <a:pt x="269081" y="57150"/>
                </a:cubicBezTo>
                <a:cubicBezTo>
                  <a:pt x="269081" y="25587"/>
                  <a:pt x="335181" y="0"/>
                  <a:pt x="416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45"/>
          <p:cNvSpPr/>
          <p:nvPr/>
        </p:nvSpPr>
        <p:spPr>
          <a:xfrm>
            <a:off x="3514725" y="1870075"/>
            <a:ext cx="385763" cy="388938"/>
          </a:xfrm>
          <a:custGeom>
            <a:avLst/>
            <a:gdLst/>
            <a:ahLst/>
            <a:cxnLst/>
            <a:rect l="l" t="t" r="r" b="b"/>
            <a:pathLst>
              <a:path w="752475" h="755648">
                <a:moveTo>
                  <a:pt x="60325" y="0"/>
                </a:moveTo>
                <a:cubicBezTo>
                  <a:pt x="86342" y="0"/>
                  <a:pt x="108512" y="16470"/>
                  <a:pt x="116492" y="39730"/>
                </a:cubicBezTo>
                <a:lnTo>
                  <a:pt x="251669" y="169806"/>
                </a:lnTo>
                <a:lnTo>
                  <a:pt x="654050" y="15875"/>
                </a:lnTo>
                <a:lnTo>
                  <a:pt x="749300" y="88900"/>
                </a:lnTo>
                <a:lnTo>
                  <a:pt x="420437" y="332205"/>
                </a:lnTo>
                <a:lnTo>
                  <a:pt x="574416" y="480374"/>
                </a:lnTo>
                <a:lnTo>
                  <a:pt x="752475" y="469900"/>
                </a:lnTo>
                <a:lnTo>
                  <a:pt x="742950" y="565150"/>
                </a:lnTo>
                <a:lnTo>
                  <a:pt x="609861" y="596204"/>
                </a:lnTo>
                <a:lnTo>
                  <a:pt x="552451" y="749298"/>
                </a:lnTo>
                <a:lnTo>
                  <a:pt x="473076" y="755648"/>
                </a:lnTo>
                <a:lnTo>
                  <a:pt x="486660" y="572267"/>
                </a:lnTo>
                <a:lnTo>
                  <a:pt x="331516" y="416116"/>
                </a:lnTo>
                <a:lnTo>
                  <a:pt x="98425" y="752475"/>
                </a:lnTo>
                <a:lnTo>
                  <a:pt x="6350" y="660400"/>
                </a:lnTo>
                <a:lnTo>
                  <a:pt x="172156" y="255721"/>
                </a:lnTo>
                <a:lnTo>
                  <a:pt x="25948" y="108564"/>
                </a:lnTo>
                <a:cubicBezTo>
                  <a:pt x="9989" y="98516"/>
                  <a:pt x="0" y="80587"/>
                  <a:pt x="0" y="60325"/>
                </a:cubicBezTo>
                <a:cubicBezTo>
                  <a:pt x="0" y="27008"/>
                  <a:pt x="27008" y="0"/>
                  <a:pt x="603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51"/>
          <p:cNvSpPr/>
          <p:nvPr/>
        </p:nvSpPr>
        <p:spPr>
          <a:xfrm flipH="1">
            <a:off x="5275263" y="2914650"/>
            <a:ext cx="434975" cy="390525"/>
          </a:xfrm>
          <a:custGeom>
            <a:avLst/>
            <a:gdLst/>
            <a:ahLst/>
            <a:cxnLst/>
            <a:rect l="l" t="t" r="r" b="b"/>
            <a:pathLst>
              <a:path w="833438" h="744826">
                <a:moveTo>
                  <a:pt x="735803" y="200026"/>
                </a:moveTo>
                <a:lnTo>
                  <a:pt x="588168" y="200026"/>
                </a:lnTo>
                <a:lnTo>
                  <a:pt x="588168" y="459582"/>
                </a:lnTo>
                <a:lnTo>
                  <a:pt x="280988" y="459582"/>
                </a:lnTo>
                <a:lnTo>
                  <a:pt x="280988" y="516729"/>
                </a:lnTo>
                <a:cubicBezTo>
                  <a:pt x="280988" y="570651"/>
                  <a:pt x="324701" y="614364"/>
                  <a:pt x="378623" y="614364"/>
                </a:cubicBezTo>
                <a:lnTo>
                  <a:pt x="591312" y="614364"/>
                </a:lnTo>
                <a:lnTo>
                  <a:pt x="712338" y="744826"/>
                </a:lnTo>
                <a:lnTo>
                  <a:pt x="704983" y="614364"/>
                </a:lnTo>
                <a:lnTo>
                  <a:pt x="735803" y="614364"/>
                </a:lnTo>
                <a:cubicBezTo>
                  <a:pt x="789725" y="614364"/>
                  <a:pt x="833438" y="570651"/>
                  <a:pt x="833438" y="516729"/>
                </a:cubicBezTo>
                <a:lnTo>
                  <a:pt x="833438" y="297661"/>
                </a:lnTo>
                <a:cubicBezTo>
                  <a:pt x="833438" y="243739"/>
                  <a:pt x="789725" y="200026"/>
                  <a:pt x="735803" y="200026"/>
                </a:cubicBezTo>
                <a:close/>
                <a:moveTo>
                  <a:pt x="454815" y="0"/>
                </a:moveTo>
                <a:lnTo>
                  <a:pt x="97635" y="0"/>
                </a:lnTo>
                <a:cubicBezTo>
                  <a:pt x="43713" y="0"/>
                  <a:pt x="0" y="43713"/>
                  <a:pt x="0" y="97635"/>
                </a:cubicBezTo>
                <a:lnTo>
                  <a:pt x="0" y="316703"/>
                </a:lnTo>
                <a:cubicBezTo>
                  <a:pt x="0" y="370625"/>
                  <a:pt x="43713" y="414338"/>
                  <a:pt x="97635" y="414338"/>
                </a:cubicBezTo>
                <a:lnTo>
                  <a:pt x="128455" y="414338"/>
                </a:lnTo>
                <a:lnTo>
                  <a:pt x="121100" y="544800"/>
                </a:lnTo>
                <a:lnTo>
                  <a:pt x="242126" y="414338"/>
                </a:lnTo>
                <a:lnTo>
                  <a:pt x="454815" y="414338"/>
                </a:lnTo>
                <a:cubicBezTo>
                  <a:pt x="508737" y="414338"/>
                  <a:pt x="552450" y="370625"/>
                  <a:pt x="552450" y="316703"/>
                </a:cubicBezTo>
                <a:lnTo>
                  <a:pt x="552450" y="97635"/>
                </a:lnTo>
                <a:cubicBezTo>
                  <a:pt x="552450" y="43713"/>
                  <a:pt x="508737" y="0"/>
                  <a:pt x="4548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流程图: 联系 56"/>
          <p:cNvSpPr/>
          <p:nvPr/>
        </p:nvSpPr>
        <p:spPr>
          <a:xfrm>
            <a:off x="7107238" y="1797050"/>
            <a:ext cx="303212" cy="422275"/>
          </a:xfrm>
          <a:custGeom>
            <a:avLst/>
            <a:gdLst/>
            <a:ahLst/>
            <a:cxnLst/>
            <a:rect l="l" t="t" r="r" b="b"/>
            <a:pathLst>
              <a:path w="595312" h="826293">
                <a:moveTo>
                  <a:pt x="296986" y="34194"/>
                </a:moveTo>
                <a:cubicBezTo>
                  <a:pt x="150533" y="34194"/>
                  <a:pt x="31810" y="152917"/>
                  <a:pt x="31810" y="299370"/>
                </a:cubicBezTo>
                <a:cubicBezTo>
                  <a:pt x="31810" y="404714"/>
                  <a:pt x="93237" y="495710"/>
                  <a:pt x="182627" y="537660"/>
                </a:cubicBezTo>
                <a:lnTo>
                  <a:pt x="184845" y="545529"/>
                </a:lnTo>
                <a:lnTo>
                  <a:pt x="186214" y="545304"/>
                </a:lnTo>
                <a:lnTo>
                  <a:pt x="192968" y="574347"/>
                </a:lnTo>
                <a:lnTo>
                  <a:pt x="193290" y="575489"/>
                </a:lnTo>
                <a:lnTo>
                  <a:pt x="193226" y="575453"/>
                </a:lnTo>
                <a:lnTo>
                  <a:pt x="210026" y="647697"/>
                </a:lnTo>
                <a:lnTo>
                  <a:pt x="208599" y="648045"/>
                </a:lnTo>
                <a:lnTo>
                  <a:pt x="273368" y="647283"/>
                </a:lnTo>
                <a:lnTo>
                  <a:pt x="273368" y="514349"/>
                </a:lnTo>
                <a:lnTo>
                  <a:pt x="319087" y="514349"/>
                </a:lnTo>
                <a:lnTo>
                  <a:pt x="319087" y="646745"/>
                </a:lnTo>
                <a:lnTo>
                  <a:pt x="390552" y="645904"/>
                </a:lnTo>
                <a:lnTo>
                  <a:pt x="388142" y="645316"/>
                </a:lnTo>
                <a:lnTo>
                  <a:pt x="404872" y="573378"/>
                </a:lnTo>
                <a:cubicBezTo>
                  <a:pt x="403310" y="574897"/>
                  <a:pt x="401432" y="575587"/>
                  <a:pt x="399545" y="576258"/>
                </a:cubicBezTo>
                <a:lnTo>
                  <a:pt x="407038" y="539998"/>
                </a:lnTo>
                <a:cubicBezTo>
                  <a:pt x="498685" y="498719"/>
                  <a:pt x="562162" y="406458"/>
                  <a:pt x="562162" y="299370"/>
                </a:cubicBezTo>
                <a:cubicBezTo>
                  <a:pt x="562162" y="152917"/>
                  <a:pt x="443439" y="34194"/>
                  <a:pt x="296986" y="34194"/>
                </a:cubicBezTo>
                <a:close/>
                <a:moveTo>
                  <a:pt x="297656" y="0"/>
                </a:moveTo>
                <a:cubicBezTo>
                  <a:pt x="462047" y="0"/>
                  <a:pt x="595312" y="133265"/>
                  <a:pt x="595312" y="297656"/>
                </a:cubicBezTo>
                <a:cubicBezTo>
                  <a:pt x="595312" y="410299"/>
                  <a:pt x="532742" y="508329"/>
                  <a:pt x="438573" y="555157"/>
                </a:cubicBezTo>
                <a:lnTo>
                  <a:pt x="407666" y="650078"/>
                </a:lnTo>
                <a:lnTo>
                  <a:pt x="400101" y="648233"/>
                </a:lnTo>
                <a:lnTo>
                  <a:pt x="400275" y="656999"/>
                </a:lnTo>
                <a:cubicBezTo>
                  <a:pt x="400123" y="656041"/>
                  <a:pt x="399871" y="650619"/>
                  <a:pt x="399829" y="651730"/>
                </a:cubicBezTo>
                <a:lnTo>
                  <a:pt x="400052" y="662936"/>
                </a:lnTo>
                <a:lnTo>
                  <a:pt x="319087" y="662936"/>
                </a:lnTo>
                <a:lnTo>
                  <a:pt x="319087" y="675380"/>
                </a:lnTo>
                <a:cubicBezTo>
                  <a:pt x="367743" y="678023"/>
                  <a:pt x="404813" y="696667"/>
                  <a:pt x="404813" y="719137"/>
                </a:cubicBezTo>
                <a:cubicBezTo>
                  <a:pt x="404813" y="733486"/>
                  <a:pt x="389698" y="746274"/>
                  <a:pt x="365852" y="753802"/>
                </a:cubicBezTo>
                <a:lnTo>
                  <a:pt x="302422" y="826293"/>
                </a:lnTo>
                <a:lnTo>
                  <a:pt x="238994" y="753805"/>
                </a:lnTo>
                <a:cubicBezTo>
                  <a:pt x="215144" y="746277"/>
                  <a:pt x="200025" y="733487"/>
                  <a:pt x="200025" y="719137"/>
                </a:cubicBezTo>
                <a:cubicBezTo>
                  <a:pt x="200025" y="698623"/>
                  <a:pt x="230920" y="681299"/>
                  <a:pt x="273368" y="676485"/>
                </a:cubicBezTo>
                <a:lnTo>
                  <a:pt x="273368" y="662936"/>
                </a:lnTo>
                <a:lnTo>
                  <a:pt x="197645" y="662936"/>
                </a:lnTo>
                <a:lnTo>
                  <a:pt x="197645" y="650717"/>
                </a:lnTo>
                <a:lnTo>
                  <a:pt x="190502" y="652459"/>
                </a:lnTo>
                <a:lnTo>
                  <a:pt x="159343" y="556762"/>
                </a:lnTo>
                <a:cubicBezTo>
                  <a:pt x="63794" y="510234"/>
                  <a:pt x="0" y="411395"/>
                  <a:pt x="0" y="297656"/>
                </a:cubicBezTo>
                <a:cubicBezTo>
                  <a:pt x="0" y="133265"/>
                  <a:pt x="133265" y="0"/>
                  <a:pt x="2976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95" name="TextBox 4"/>
          <p:cNvSpPr txBox="1">
            <a:spLocks noChangeArrowheads="1"/>
          </p:cNvSpPr>
          <p:nvPr/>
        </p:nvSpPr>
        <p:spPr bwMode="auto">
          <a:xfrm>
            <a:off x="7115175" y="1782763"/>
            <a:ext cx="241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ea typeface="微软雅黑" pitchFamily="34" charset="-122"/>
              </a:rPr>
              <a:t>$</a:t>
            </a:r>
            <a:endParaRPr lang="zh-CN" altLang="en-US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8696" name="TextBox 8"/>
          <p:cNvSpPr txBox="1">
            <a:spLocks noChangeArrowheads="1"/>
          </p:cNvSpPr>
          <p:nvPr/>
        </p:nvSpPr>
        <p:spPr bwMode="auto">
          <a:xfrm>
            <a:off x="3133725" y="2376488"/>
            <a:ext cx="1139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免费</a:t>
            </a:r>
            <a:endParaRPr lang="en-US" altLang="zh-CN" sz="2000" b="1">
              <a:solidFill>
                <a:srgbClr val="FFFFFF"/>
              </a:solidFill>
              <a:ea typeface="微软雅黑" pitchFamily="34" charset="-122"/>
            </a:endParaRPr>
          </a:p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旅游</a:t>
            </a:r>
          </a:p>
        </p:txBody>
      </p:sp>
      <p:sp>
        <p:nvSpPr>
          <p:cNvPr id="28697" name="TextBox 11"/>
          <p:cNvSpPr txBox="1">
            <a:spLocks noChangeArrowheads="1"/>
          </p:cNvSpPr>
          <p:nvPr/>
        </p:nvSpPr>
        <p:spPr bwMode="auto">
          <a:xfrm>
            <a:off x="4879975" y="3446463"/>
            <a:ext cx="1243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新的联系</a:t>
            </a:r>
          </a:p>
        </p:txBody>
      </p:sp>
      <p:sp>
        <p:nvSpPr>
          <p:cNvPr id="28698" name="TextBox 12"/>
          <p:cNvSpPr txBox="1">
            <a:spLocks noChangeArrowheads="1"/>
          </p:cNvSpPr>
          <p:nvPr/>
        </p:nvSpPr>
        <p:spPr bwMode="auto">
          <a:xfrm>
            <a:off x="6645275" y="2374900"/>
            <a:ext cx="1241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新的观点</a:t>
            </a:r>
          </a:p>
        </p:txBody>
      </p:sp>
      <p:grpSp>
        <p:nvGrpSpPr>
          <p:cNvPr id="28699" name="组合 28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8702" name="组合 29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8708" name="组合 36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40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8709" name="TextBox 37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动力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03" name="组合 30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06" name="TextBox 34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16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联系 34"/>
          <p:cNvSpPr/>
          <p:nvPr/>
        </p:nvSpPr>
        <p:spPr>
          <a:xfrm>
            <a:off x="5935663" y="1181100"/>
            <a:ext cx="2308225" cy="2308225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3887788" y="1181100"/>
            <a:ext cx="2308225" cy="2308225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流程图: 联系 11"/>
          <p:cNvSpPr/>
          <p:nvPr/>
        </p:nvSpPr>
        <p:spPr>
          <a:xfrm>
            <a:off x="5219700" y="2770188"/>
            <a:ext cx="1838325" cy="1836737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流程图: 联系 2"/>
          <p:cNvSpPr/>
          <p:nvPr/>
        </p:nvSpPr>
        <p:spPr>
          <a:xfrm>
            <a:off x="4741863" y="1878013"/>
            <a:ext cx="606425" cy="361950"/>
          </a:xfrm>
          <a:custGeom>
            <a:avLst/>
            <a:gdLst/>
            <a:ahLst/>
            <a:cxnLst/>
            <a:rect l="l" t="t" r="r" b="b"/>
            <a:pathLst>
              <a:path w="1390228" h="832104">
                <a:moveTo>
                  <a:pt x="704258" y="201168"/>
                </a:moveTo>
                <a:cubicBezTo>
                  <a:pt x="820410" y="201168"/>
                  <a:pt x="914570" y="295328"/>
                  <a:pt x="914570" y="411480"/>
                </a:cubicBezTo>
                <a:cubicBezTo>
                  <a:pt x="914570" y="527632"/>
                  <a:pt x="820410" y="621792"/>
                  <a:pt x="704258" y="621792"/>
                </a:cubicBezTo>
                <a:cubicBezTo>
                  <a:pt x="588106" y="621792"/>
                  <a:pt x="493946" y="527632"/>
                  <a:pt x="493946" y="411480"/>
                </a:cubicBezTo>
                <a:cubicBezTo>
                  <a:pt x="493946" y="295328"/>
                  <a:pt x="588106" y="201168"/>
                  <a:pt x="704258" y="201168"/>
                </a:cubicBezTo>
                <a:close/>
                <a:moveTo>
                  <a:pt x="704258" y="118872"/>
                </a:moveTo>
                <a:cubicBezTo>
                  <a:pt x="537605" y="118872"/>
                  <a:pt x="402506" y="253971"/>
                  <a:pt x="402506" y="420624"/>
                </a:cubicBezTo>
                <a:cubicBezTo>
                  <a:pt x="402506" y="587277"/>
                  <a:pt x="537605" y="722376"/>
                  <a:pt x="704258" y="722376"/>
                </a:cubicBezTo>
                <a:cubicBezTo>
                  <a:pt x="870911" y="722376"/>
                  <a:pt x="1006010" y="587277"/>
                  <a:pt x="1006010" y="420624"/>
                </a:cubicBezTo>
                <a:cubicBezTo>
                  <a:pt x="1006010" y="253971"/>
                  <a:pt x="870911" y="118872"/>
                  <a:pt x="704258" y="118872"/>
                </a:cubicBezTo>
                <a:close/>
                <a:moveTo>
                  <a:pt x="695114" y="0"/>
                </a:moveTo>
                <a:cubicBezTo>
                  <a:pt x="996332" y="0"/>
                  <a:pt x="1258449" y="167410"/>
                  <a:pt x="1390228" y="416052"/>
                </a:cubicBezTo>
                <a:cubicBezTo>
                  <a:pt x="1258449" y="664694"/>
                  <a:pt x="996332" y="832104"/>
                  <a:pt x="695114" y="832104"/>
                </a:cubicBezTo>
                <a:cubicBezTo>
                  <a:pt x="393896" y="832104"/>
                  <a:pt x="131779" y="664694"/>
                  <a:pt x="0" y="416052"/>
                </a:cubicBezTo>
                <a:cubicBezTo>
                  <a:pt x="131779" y="167410"/>
                  <a:pt x="393896" y="0"/>
                  <a:pt x="695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流程图: 联系 8"/>
          <p:cNvSpPr/>
          <p:nvPr/>
        </p:nvSpPr>
        <p:spPr>
          <a:xfrm>
            <a:off x="6731000" y="1690688"/>
            <a:ext cx="735013" cy="608012"/>
          </a:xfrm>
          <a:custGeom>
            <a:avLst/>
            <a:gdLst/>
            <a:ahLst/>
            <a:cxnLst/>
            <a:rect l="l" t="t" r="r" b="b"/>
            <a:pathLst>
              <a:path w="1604817" h="1325970">
                <a:moveTo>
                  <a:pt x="799956" y="459069"/>
                </a:moveTo>
                <a:cubicBezTo>
                  <a:pt x="690362" y="459069"/>
                  <a:pt x="601518" y="547913"/>
                  <a:pt x="601518" y="657507"/>
                </a:cubicBezTo>
                <a:cubicBezTo>
                  <a:pt x="601518" y="767101"/>
                  <a:pt x="690362" y="855945"/>
                  <a:pt x="799956" y="855945"/>
                </a:cubicBezTo>
                <a:cubicBezTo>
                  <a:pt x="909550" y="855945"/>
                  <a:pt x="998394" y="767101"/>
                  <a:pt x="998394" y="657507"/>
                </a:cubicBezTo>
                <a:cubicBezTo>
                  <a:pt x="998394" y="547913"/>
                  <a:pt x="909550" y="459069"/>
                  <a:pt x="799956" y="459069"/>
                </a:cubicBezTo>
                <a:close/>
                <a:moveTo>
                  <a:pt x="547021" y="232900"/>
                </a:moveTo>
                <a:cubicBezTo>
                  <a:pt x="404103" y="319399"/>
                  <a:pt x="309418" y="476602"/>
                  <a:pt x="309418" y="655921"/>
                </a:cubicBezTo>
                <a:cubicBezTo>
                  <a:pt x="309418" y="836772"/>
                  <a:pt x="405728" y="995128"/>
                  <a:pt x="550778" y="1080981"/>
                </a:cubicBezTo>
                <a:cubicBezTo>
                  <a:pt x="493176" y="968882"/>
                  <a:pt x="458643" y="818245"/>
                  <a:pt x="458643" y="652746"/>
                </a:cubicBezTo>
                <a:cubicBezTo>
                  <a:pt x="458643" y="491258"/>
                  <a:pt x="491523" y="343920"/>
                  <a:pt x="547021" y="232900"/>
                </a:cubicBezTo>
                <a:close/>
                <a:moveTo>
                  <a:pt x="1051987" y="223793"/>
                </a:moveTo>
                <a:cubicBezTo>
                  <a:pt x="1109765" y="335983"/>
                  <a:pt x="1144443" y="486903"/>
                  <a:pt x="1144443" y="652746"/>
                </a:cubicBezTo>
                <a:cubicBezTo>
                  <a:pt x="1144443" y="822636"/>
                  <a:pt x="1108053" y="976864"/>
                  <a:pt x="1048230" y="1090088"/>
                </a:cubicBezTo>
                <a:cubicBezTo>
                  <a:pt x="1202626" y="1007087"/>
                  <a:pt x="1306368" y="843619"/>
                  <a:pt x="1306368" y="655921"/>
                </a:cubicBezTo>
                <a:cubicBezTo>
                  <a:pt x="1306368" y="469756"/>
                  <a:pt x="1204314" y="307427"/>
                  <a:pt x="1051987" y="223793"/>
                </a:cubicBezTo>
                <a:close/>
                <a:moveTo>
                  <a:pt x="379617" y="6350"/>
                </a:moveTo>
                <a:cubicBezTo>
                  <a:pt x="151560" y="136519"/>
                  <a:pt x="0" y="382785"/>
                  <a:pt x="0" y="664451"/>
                </a:cubicBezTo>
                <a:cubicBezTo>
                  <a:pt x="0" y="948597"/>
                  <a:pt x="154243" y="1196719"/>
                  <a:pt x="385617" y="1325970"/>
                </a:cubicBezTo>
                <a:cubicBezTo>
                  <a:pt x="256537" y="1174439"/>
                  <a:pt x="174625" y="933386"/>
                  <a:pt x="174625" y="662270"/>
                </a:cubicBezTo>
                <a:cubicBezTo>
                  <a:pt x="174625" y="395617"/>
                  <a:pt x="253862" y="158046"/>
                  <a:pt x="379617" y="6350"/>
                </a:cubicBezTo>
                <a:close/>
                <a:moveTo>
                  <a:pt x="1225200" y="0"/>
                </a:moveTo>
                <a:cubicBezTo>
                  <a:pt x="1350955" y="151696"/>
                  <a:pt x="1430192" y="389267"/>
                  <a:pt x="1430192" y="655920"/>
                </a:cubicBezTo>
                <a:cubicBezTo>
                  <a:pt x="1430192" y="927036"/>
                  <a:pt x="1348280" y="1168089"/>
                  <a:pt x="1219200" y="1319620"/>
                </a:cubicBezTo>
                <a:cubicBezTo>
                  <a:pt x="1450574" y="1190369"/>
                  <a:pt x="1604817" y="942247"/>
                  <a:pt x="1604817" y="658101"/>
                </a:cubicBezTo>
                <a:cubicBezTo>
                  <a:pt x="1604817" y="376435"/>
                  <a:pt x="1453257" y="130169"/>
                  <a:pt x="12252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流程图: 联系 16"/>
          <p:cNvSpPr/>
          <p:nvPr/>
        </p:nvSpPr>
        <p:spPr>
          <a:xfrm>
            <a:off x="6100763" y="3173413"/>
            <a:ext cx="300037" cy="488950"/>
          </a:xfrm>
          <a:custGeom>
            <a:avLst/>
            <a:gdLst/>
            <a:ahLst/>
            <a:cxnLst/>
            <a:rect l="l" t="t" r="r" b="b"/>
            <a:pathLst>
              <a:path w="683660" h="1114145">
                <a:moveTo>
                  <a:pt x="338942" y="34645"/>
                </a:moveTo>
                <a:cubicBezTo>
                  <a:pt x="386287" y="34645"/>
                  <a:pt x="424667" y="73025"/>
                  <a:pt x="424667" y="120370"/>
                </a:cubicBezTo>
                <a:cubicBezTo>
                  <a:pt x="424667" y="167715"/>
                  <a:pt x="386287" y="206095"/>
                  <a:pt x="338942" y="206095"/>
                </a:cubicBezTo>
                <a:cubicBezTo>
                  <a:pt x="291597" y="206095"/>
                  <a:pt x="253217" y="167715"/>
                  <a:pt x="253217" y="120370"/>
                </a:cubicBezTo>
                <a:cubicBezTo>
                  <a:pt x="253217" y="73025"/>
                  <a:pt x="291597" y="34645"/>
                  <a:pt x="338942" y="34645"/>
                </a:cubicBezTo>
                <a:close/>
                <a:moveTo>
                  <a:pt x="38520" y="0"/>
                </a:moveTo>
                <a:cubicBezTo>
                  <a:pt x="47835" y="-28"/>
                  <a:pt x="57160" y="3498"/>
                  <a:pt x="64288" y="10584"/>
                </a:cubicBezTo>
                <a:lnTo>
                  <a:pt x="277636" y="222666"/>
                </a:lnTo>
                <a:cubicBezTo>
                  <a:pt x="278863" y="223886"/>
                  <a:pt x="279986" y="225172"/>
                  <a:pt x="279666" y="227527"/>
                </a:cubicBezTo>
                <a:lnTo>
                  <a:pt x="404988" y="227527"/>
                </a:lnTo>
                <a:cubicBezTo>
                  <a:pt x="404835" y="226271"/>
                  <a:pt x="405417" y="225650"/>
                  <a:pt x="406025" y="225046"/>
                </a:cubicBezTo>
                <a:lnTo>
                  <a:pt x="619372" y="12964"/>
                </a:lnTo>
                <a:cubicBezTo>
                  <a:pt x="633628" y="-1208"/>
                  <a:pt x="656674" y="-1139"/>
                  <a:pt x="670846" y="13117"/>
                </a:cubicBezTo>
                <a:lnTo>
                  <a:pt x="673076" y="15360"/>
                </a:lnTo>
                <a:cubicBezTo>
                  <a:pt x="687248" y="29617"/>
                  <a:pt x="687180" y="52663"/>
                  <a:pt x="672923" y="66835"/>
                </a:cubicBezTo>
                <a:lnTo>
                  <a:pt x="459576" y="278917"/>
                </a:lnTo>
                <a:lnTo>
                  <a:pt x="455624" y="280540"/>
                </a:lnTo>
                <a:lnTo>
                  <a:pt x="455624" y="622284"/>
                </a:lnTo>
                <a:lnTo>
                  <a:pt x="451314" y="632690"/>
                </a:lnTo>
                <a:lnTo>
                  <a:pt x="452447" y="635426"/>
                </a:lnTo>
                <a:lnTo>
                  <a:pt x="452447" y="1073649"/>
                </a:lnTo>
                <a:cubicBezTo>
                  <a:pt x="452447" y="1094699"/>
                  <a:pt x="435382" y="1111764"/>
                  <a:pt x="414332" y="1111764"/>
                </a:cubicBezTo>
                <a:lnTo>
                  <a:pt x="411020" y="1111764"/>
                </a:lnTo>
                <a:cubicBezTo>
                  <a:pt x="389970" y="1111764"/>
                  <a:pt x="372905" y="1094699"/>
                  <a:pt x="372905" y="1073649"/>
                </a:cubicBezTo>
                <a:lnTo>
                  <a:pt x="372905" y="642658"/>
                </a:lnTo>
                <a:lnTo>
                  <a:pt x="316716" y="642658"/>
                </a:lnTo>
                <a:lnTo>
                  <a:pt x="316716" y="1076030"/>
                </a:lnTo>
                <a:cubicBezTo>
                  <a:pt x="316716" y="1097080"/>
                  <a:pt x="299651" y="1114145"/>
                  <a:pt x="278601" y="1114145"/>
                </a:cubicBezTo>
                <a:lnTo>
                  <a:pt x="275289" y="1114145"/>
                </a:lnTo>
                <a:cubicBezTo>
                  <a:pt x="254239" y="1114145"/>
                  <a:pt x="237174" y="1097080"/>
                  <a:pt x="237174" y="1076030"/>
                </a:cubicBezTo>
                <a:lnTo>
                  <a:pt x="237174" y="637807"/>
                </a:lnTo>
                <a:cubicBezTo>
                  <a:pt x="237174" y="636704"/>
                  <a:pt x="237221" y="635612"/>
                  <a:pt x="238489" y="634633"/>
                </a:cubicBezTo>
                <a:cubicBezTo>
                  <a:pt x="235073" y="631601"/>
                  <a:pt x="233374" y="627141"/>
                  <a:pt x="233374" y="622284"/>
                </a:cubicBezTo>
                <a:lnTo>
                  <a:pt x="233374" y="280352"/>
                </a:lnTo>
                <a:lnTo>
                  <a:pt x="224084" y="276537"/>
                </a:lnTo>
                <a:lnTo>
                  <a:pt x="10737" y="64455"/>
                </a:lnTo>
                <a:cubicBezTo>
                  <a:pt x="-3519" y="50283"/>
                  <a:pt x="-3588" y="27237"/>
                  <a:pt x="10584" y="12980"/>
                </a:cubicBezTo>
                <a:lnTo>
                  <a:pt x="12814" y="10737"/>
                </a:lnTo>
                <a:cubicBezTo>
                  <a:pt x="19900" y="3609"/>
                  <a:pt x="29205" y="28"/>
                  <a:pt x="385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24"/>
          <p:cNvSpPr/>
          <p:nvPr/>
        </p:nvSpPr>
        <p:spPr>
          <a:xfrm rot="2733359" flipH="1">
            <a:off x="5868195" y="3371056"/>
            <a:ext cx="303212" cy="301625"/>
          </a:xfrm>
          <a:custGeom>
            <a:avLst/>
            <a:gdLst/>
            <a:ahLst/>
            <a:cxnLst/>
            <a:rect l="l" t="t" r="r" b="b"/>
            <a:pathLst>
              <a:path w="663787" h="661145">
                <a:moveTo>
                  <a:pt x="458243" y="575693"/>
                </a:moveTo>
                <a:lnTo>
                  <a:pt x="445813" y="569527"/>
                </a:lnTo>
                <a:lnTo>
                  <a:pt x="449906" y="567192"/>
                </a:lnTo>
                <a:lnTo>
                  <a:pt x="99723" y="213549"/>
                </a:lnTo>
                <a:lnTo>
                  <a:pt x="99480" y="213841"/>
                </a:lnTo>
                <a:cubicBezTo>
                  <a:pt x="97834" y="209289"/>
                  <a:pt x="94955" y="205285"/>
                  <a:pt x="91419" y="201680"/>
                </a:cubicBezTo>
                <a:cubicBezTo>
                  <a:pt x="72081" y="181962"/>
                  <a:pt x="40421" y="181655"/>
                  <a:pt x="20703" y="200994"/>
                </a:cubicBezTo>
                <a:cubicBezTo>
                  <a:pt x="11800" y="209725"/>
                  <a:pt x="6855" y="220969"/>
                  <a:pt x="6465" y="232539"/>
                </a:cubicBezTo>
                <a:cubicBezTo>
                  <a:pt x="1137" y="236481"/>
                  <a:pt x="0" y="242181"/>
                  <a:pt x="0" y="248148"/>
                </a:cubicBezTo>
                <a:lnTo>
                  <a:pt x="0" y="483772"/>
                </a:lnTo>
                <a:cubicBezTo>
                  <a:pt x="0" y="509148"/>
                  <a:pt x="20572" y="529720"/>
                  <a:pt x="45948" y="529720"/>
                </a:cubicBezTo>
                <a:lnTo>
                  <a:pt x="46921" y="529720"/>
                </a:lnTo>
                <a:cubicBezTo>
                  <a:pt x="72297" y="529720"/>
                  <a:pt x="92869" y="509148"/>
                  <a:pt x="92869" y="483772"/>
                </a:cubicBezTo>
                <a:lnTo>
                  <a:pt x="92869" y="338096"/>
                </a:lnTo>
                <a:lnTo>
                  <a:pt x="321732" y="566706"/>
                </a:lnTo>
                <a:lnTo>
                  <a:pt x="167951" y="563721"/>
                </a:lnTo>
                <a:cubicBezTo>
                  <a:pt x="142579" y="563229"/>
                  <a:pt x="121612" y="583398"/>
                  <a:pt x="121120" y="608769"/>
                </a:cubicBezTo>
                <a:lnTo>
                  <a:pt x="121101" y="609742"/>
                </a:lnTo>
                <a:cubicBezTo>
                  <a:pt x="120608" y="635113"/>
                  <a:pt x="140777" y="656080"/>
                  <a:pt x="166149" y="656573"/>
                </a:cubicBezTo>
                <a:lnTo>
                  <a:pt x="401728" y="661145"/>
                </a:lnTo>
                <a:lnTo>
                  <a:pt x="409433" y="658128"/>
                </a:lnTo>
                <a:cubicBezTo>
                  <a:pt x="425832" y="663490"/>
                  <a:pt x="444366" y="659345"/>
                  <a:pt x="457556" y="646408"/>
                </a:cubicBezTo>
                <a:cubicBezTo>
                  <a:pt x="477274" y="627070"/>
                  <a:pt x="477581" y="595410"/>
                  <a:pt x="458243" y="575693"/>
                </a:cubicBezTo>
                <a:close/>
                <a:moveTo>
                  <a:pt x="569072" y="221656"/>
                </a:moveTo>
                <a:lnTo>
                  <a:pt x="441982" y="92076"/>
                </a:lnTo>
                <a:cubicBezTo>
                  <a:pt x="435553" y="85521"/>
                  <a:pt x="425782" y="84231"/>
                  <a:pt x="418716" y="89562"/>
                </a:cubicBezTo>
                <a:cubicBezTo>
                  <a:pt x="419027" y="85888"/>
                  <a:pt x="417143" y="83751"/>
                  <a:pt x="415039" y="81859"/>
                </a:cubicBezTo>
                <a:cubicBezTo>
                  <a:pt x="408115" y="75628"/>
                  <a:pt x="398814" y="72038"/>
                  <a:pt x="388777" y="72567"/>
                </a:cubicBezTo>
                <a:lnTo>
                  <a:pt x="135408" y="85922"/>
                </a:lnTo>
                <a:cubicBezTo>
                  <a:pt x="115333" y="86980"/>
                  <a:pt x="99918" y="104111"/>
                  <a:pt x="100976" y="124185"/>
                </a:cubicBezTo>
                <a:lnTo>
                  <a:pt x="101142" y="127344"/>
                </a:lnTo>
                <a:cubicBezTo>
                  <a:pt x="102200" y="147418"/>
                  <a:pt x="119331" y="162834"/>
                  <a:pt x="139405" y="161775"/>
                </a:cubicBezTo>
                <a:lnTo>
                  <a:pt x="353315" y="150501"/>
                </a:lnTo>
                <a:lnTo>
                  <a:pt x="208787" y="292251"/>
                </a:lnTo>
                <a:cubicBezTo>
                  <a:pt x="200753" y="300130"/>
                  <a:pt x="200628" y="313029"/>
                  <a:pt x="208507" y="321063"/>
                </a:cubicBezTo>
                <a:lnTo>
                  <a:pt x="335597" y="450643"/>
                </a:lnTo>
                <a:cubicBezTo>
                  <a:pt x="343476" y="458676"/>
                  <a:pt x="356376" y="458802"/>
                  <a:pt x="364409" y="450923"/>
                </a:cubicBezTo>
                <a:lnTo>
                  <a:pt x="507413" y="310668"/>
                </a:lnTo>
                <a:lnTo>
                  <a:pt x="492194" y="521477"/>
                </a:lnTo>
                <a:cubicBezTo>
                  <a:pt x="490747" y="541526"/>
                  <a:pt x="505827" y="558954"/>
                  <a:pt x="525877" y="560401"/>
                </a:cubicBezTo>
                <a:lnTo>
                  <a:pt x="529032" y="560629"/>
                </a:lnTo>
                <a:cubicBezTo>
                  <a:pt x="549081" y="562076"/>
                  <a:pt x="566509" y="546996"/>
                  <a:pt x="567956" y="526946"/>
                </a:cubicBezTo>
                <a:lnTo>
                  <a:pt x="586225" y="273883"/>
                </a:lnTo>
                <a:cubicBezTo>
                  <a:pt x="586948" y="263858"/>
                  <a:pt x="583540" y="254489"/>
                  <a:pt x="577445" y="247445"/>
                </a:cubicBezTo>
                <a:lnTo>
                  <a:pt x="571374" y="244402"/>
                </a:lnTo>
                <a:cubicBezTo>
                  <a:pt x="576541" y="237513"/>
                  <a:pt x="575338" y="228045"/>
                  <a:pt x="569072" y="221656"/>
                </a:cubicBezTo>
                <a:close/>
                <a:moveTo>
                  <a:pt x="639264" y="25699"/>
                </a:moveTo>
                <a:cubicBezTo>
                  <a:pt x="606113" y="-8102"/>
                  <a:pt x="551838" y="-8629"/>
                  <a:pt x="518037" y="24523"/>
                </a:cubicBezTo>
                <a:cubicBezTo>
                  <a:pt x="484235" y="57674"/>
                  <a:pt x="483709" y="111949"/>
                  <a:pt x="516860" y="145750"/>
                </a:cubicBezTo>
                <a:cubicBezTo>
                  <a:pt x="550012" y="179552"/>
                  <a:pt x="604287" y="180078"/>
                  <a:pt x="638088" y="146927"/>
                </a:cubicBezTo>
                <a:cubicBezTo>
                  <a:pt x="671889" y="113775"/>
                  <a:pt x="672416" y="59500"/>
                  <a:pt x="639264" y="25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04" name="TextBox 1"/>
          <p:cNvSpPr txBox="1">
            <a:spLocks noChangeArrowheads="1"/>
          </p:cNvSpPr>
          <p:nvPr/>
        </p:nvSpPr>
        <p:spPr bwMode="auto">
          <a:xfrm>
            <a:off x="4465638" y="2328863"/>
            <a:ext cx="13255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b="1">
                <a:solidFill>
                  <a:srgbClr val="FFFFFF"/>
                </a:solidFill>
                <a:ea typeface="微软雅黑" pitchFamily="34" charset="-122"/>
              </a:rPr>
              <a:t>眼界</a:t>
            </a:r>
          </a:p>
        </p:txBody>
      </p:sp>
      <p:sp>
        <p:nvSpPr>
          <p:cNvPr id="29705" name="TextBox 8"/>
          <p:cNvSpPr txBox="1">
            <a:spLocks noChangeArrowheads="1"/>
          </p:cNvSpPr>
          <p:nvPr/>
        </p:nvSpPr>
        <p:spPr bwMode="auto">
          <a:xfrm>
            <a:off x="6256338" y="2332038"/>
            <a:ext cx="16922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600" b="1">
                <a:solidFill>
                  <a:srgbClr val="FFFFFF"/>
                </a:solidFill>
                <a:ea typeface="微软雅黑" pitchFamily="34" charset="-122"/>
              </a:rPr>
              <a:t>网络</a:t>
            </a:r>
          </a:p>
        </p:txBody>
      </p:sp>
      <p:sp>
        <p:nvSpPr>
          <p:cNvPr id="29706" name="TextBox 9"/>
          <p:cNvSpPr txBox="1">
            <a:spLocks noChangeArrowheads="1"/>
          </p:cNvSpPr>
          <p:nvPr/>
        </p:nvSpPr>
        <p:spPr bwMode="auto">
          <a:xfrm>
            <a:off x="5302250" y="3694113"/>
            <a:ext cx="16922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600" b="1">
                <a:solidFill>
                  <a:srgbClr val="FFFFFF"/>
                </a:solidFill>
                <a:ea typeface="微软雅黑" pitchFamily="34" charset="-122"/>
              </a:rPr>
              <a:t>健康</a:t>
            </a:r>
          </a:p>
        </p:txBody>
      </p:sp>
      <p:sp>
        <p:nvSpPr>
          <p:cNvPr id="13" name="流程图: 联系 12"/>
          <p:cNvSpPr/>
          <p:nvPr/>
        </p:nvSpPr>
        <p:spPr>
          <a:xfrm>
            <a:off x="7056438" y="4027488"/>
            <a:ext cx="239712" cy="239712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7602538" y="3465513"/>
            <a:ext cx="211137" cy="211137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4595813" y="4017963"/>
            <a:ext cx="261937" cy="261937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4129088" y="3471863"/>
            <a:ext cx="531812" cy="531812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4767263" y="3605213"/>
            <a:ext cx="398462" cy="398462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7188200" y="3579813"/>
            <a:ext cx="419100" cy="417512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13" name="TextBox 10"/>
          <p:cNvSpPr txBox="1">
            <a:spLocks noChangeArrowheads="1"/>
          </p:cNvSpPr>
          <p:nvPr/>
        </p:nvSpPr>
        <p:spPr bwMode="auto">
          <a:xfrm>
            <a:off x="771525" y="1371600"/>
            <a:ext cx="2800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主要内容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1700" y="1965325"/>
            <a:ext cx="2632075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grpSp>
        <p:nvGrpSpPr>
          <p:cNvPr id="29715" name="组合 20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29718" name="组合 21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9724" name="组合 28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32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3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9725" name="TextBox 29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方面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19" name="组合 22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22" name="TextBox 26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17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联系 11"/>
          <p:cNvSpPr/>
          <p:nvPr/>
        </p:nvSpPr>
        <p:spPr>
          <a:xfrm>
            <a:off x="930275" y="1693863"/>
            <a:ext cx="898525" cy="898525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流程图: 联系 12"/>
          <p:cNvSpPr/>
          <p:nvPr/>
        </p:nvSpPr>
        <p:spPr>
          <a:xfrm>
            <a:off x="2544763" y="1928813"/>
            <a:ext cx="434975" cy="434975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5159375" y="1928813"/>
            <a:ext cx="433388" cy="434975"/>
          </a:xfrm>
          <a:prstGeom prst="flowChartConnector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7818438" y="1928813"/>
            <a:ext cx="433387" cy="434975"/>
          </a:xfrm>
          <a:prstGeom prst="flowChartConnector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3635375" y="1693863"/>
            <a:ext cx="898525" cy="898525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6280150" y="1701800"/>
            <a:ext cx="898525" cy="898525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流程图: 联系 27"/>
          <p:cNvSpPr/>
          <p:nvPr/>
        </p:nvSpPr>
        <p:spPr>
          <a:xfrm>
            <a:off x="5259388" y="2035175"/>
            <a:ext cx="231775" cy="231775"/>
          </a:xfrm>
          <a:custGeom>
            <a:avLst/>
            <a:gdLst/>
            <a:ahLst/>
            <a:cxnLst/>
            <a:rect l="l" t="t" r="r" b="b"/>
            <a:pathLst>
              <a:path w="487870" h="487870">
                <a:moveTo>
                  <a:pt x="115475" y="356337"/>
                </a:moveTo>
                <a:lnTo>
                  <a:pt x="68600" y="356585"/>
                </a:lnTo>
                <a:cubicBezTo>
                  <a:pt x="88470" y="388740"/>
                  <a:pt x="117743" y="414300"/>
                  <a:pt x="152494" y="430432"/>
                </a:cubicBezTo>
                <a:close/>
                <a:moveTo>
                  <a:pt x="230061" y="355730"/>
                </a:moveTo>
                <a:lnTo>
                  <a:pt x="151322" y="356147"/>
                </a:lnTo>
                <a:cubicBezTo>
                  <a:pt x="162926" y="392049"/>
                  <a:pt x="181183" y="423971"/>
                  <a:pt x="204185" y="450286"/>
                </a:cubicBezTo>
                <a:lnTo>
                  <a:pt x="230575" y="452946"/>
                </a:lnTo>
                <a:close/>
                <a:moveTo>
                  <a:pt x="327486" y="355214"/>
                </a:moveTo>
                <a:lnTo>
                  <a:pt x="254982" y="355598"/>
                </a:lnTo>
                <a:lnTo>
                  <a:pt x="254982" y="453660"/>
                </a:lnTo>
                <a:lnTo>
                  <a:pt x="271985" y="451946"/>
                </a:lnTo>
                <a:cubicBezTo>
                  <a:pt x="296189" y="425188"/>
                  <a:pt x="315418" y="392353"/>
                  <a:pt x="327486" y="355214"/>
                </a:cubicBezTo>
                <a:close/>
                <a:moveTo>
                  <a:pt x="423861" y="354704"/>
                </a:moveTo>
                <a:lnTo>
                  <a:pt x="363700" y="355023"/>
                </a:lnTo>
                <a:cubicBezTo>
                  <a:pt x="352682" y="387722"/>
                  <a:pt x="336265" y="417139"/>
                  <a:pt x="315749" y="441978"/>
                </a:cubicBezTo>
                <a:cubicBezTo>
                  <a:pt x="361647" y="426619"/>
                  <a:pt x="400381" y="395852"/>
                  <a:pt x="423861" y="354704"/>
                </a:cubicBezTo>
                <a:close/>
                <a:moveTo>
                  <a:pt x="97570" y="261080"/>
                </a:moveTo>
                <a:lnTo>
                  <a:pt x="36189" y="261405"/>
                </a:lnTo>
                <a:cubicBezTo>
                  <a:pt x="37852" y="286007"/>
                  <a:pt x="43894" y="309367"/>
                  <a:pt x="54960" y="330090"/>
                </a:cubicBezTo>
                <a:lnTo>
                  <a:pt x="109671" y="330090"/>
                </a:lnTo>
                <a:cubicBezTo>
                  <a:pt x="101726" y="308521"/>
                  <a:pt x="98395" y="285194"/>
                  <a:pt x="97570" y="261080"/>
                </a:cubicBezTo>
                <a:close/>
                <a:moveTo>
                  <a:pt x="229556" y="260382"/>
                </a:moveTo>
                <a:lnTo>
                  <a:pt x="133449" y="260890"/>
                </a:lnTo>
                <a:cubicBezTo>
                  <a:pt x="134247" y="284940"/>
                  <a:pt x="137526" y="308206"/>
                  <a:pt x="143899" y="330090"/>
                </a:cubicBezTo>
                <a:lnTo>
                  <a:pt x="229925" y="330090"/>
                </a:lnTo>
                <a:close/>
                <a:moveTo>
                  <a:pt x="345830" y="259766"/>
                </a:moveTo>
                <a:lnTo>
                  <a:pt x="254982" y="260247"/>
                </a:lnTo>
                <a:lnTo>
                  <a:pt x="254982" y="330090"/>
                </a:lnTo>
                <a:lnTo>
                  <a:pt x="334860" y="330090"/>
                </a:lnTo>
                <a:cubicBezTo>
                  <a:pt x="341501" y="307888"/>
                  <a:pt x="344951" y="284236"/>
                  <a:pt x="345830" y="259766"/>
                </a:cubicBezTo>
                <a:close/>
                <a:moveTo>
                  <a:pt x="456479" y="259181"/>
                </a:moveTo>
                <a:lnTo>
                  <a:pt x="381657" y="259577"/>
                </a:lnTo>
                <a:cubicBezTo>
                  <a:pt x="380779" y="284118"/>
                  <a:pt x="377305" y="307836"/>
                  <a:pt x="370602" y="330090"/>
                </a:cubicBezTo>
                <a:lnTo>
                  <a:pt x="437779" y="330090"/>
                </a:lnTo>
                <a:cubicBezTo>
                  <a:pt x="448914" y="308632"/>
                  <a:pt x="455002" y="284544"/>
                  <a:pt x="456479" y="259181"/>
                </a:cubicBezTo>
                <a:close/>
                <a:moveTo>
                  <a:pt x="106076" y="165874"/>
                </a:moveTo>
                <a:lnTo>
                  <a:pt x="48592" y="166178"/>
                </a:lnTo>
                <a:cubicBezTo>
                  <a:pt x="39466" y="187335"/>
                  <a:pt x="34839" y="210575"/>
                  <a:pt x="34343" y="234840"/>
                </a:cubicBezTo>
                <a:lnTo>
                  <a:pt x="97035" y="234840"/>
                </a:lnTo>
                <a:cubicBezTo>
                  <a:pt x="97435" y="210946"/>
                  <a:pt x="100240" y="187770"/>
                  <a:pt x="106076" y="165874"/>
                </a:cubicBezTo>
                <a:close/>
                <a:moveTo>
                  <a:pt x="229053" y="165223"/>
                </a:moveTo>
                <a:lnTo>
                  <a:pt x="141750" y="165685"/>
                </a:lnTo>
                <a:cubicBezTo>
                  <a:pt x="136027" y="187660"/>
                  <a:pt x="133219" y="210889"/>
                  <a:pt x="132820" y="234840"/>
                </a:cubicBezTo>
                <a:lnTo>
                  <a:pt x="229421" y="234840"/>
                </a:lnTo>
                <a:close/>
                <a:moveTo>
                  <a:pt x="337989" y="164646"/>
                </a:moveTo>
                <a:lnTo>
                  <a:pt x="254982" y="165086"/>
                </a:lnTo>
                <a:lnTo>
                  <a:pt x="254982" y="234840"/>
                </a:lnTo>
                <a:lnTo>
                  <a:pt x="346808" y="234840"/>
                </a:lnTo>
                <a:cubicBezTo>
                  <a:pt x="346514" y="210529"/>
                  <a:pt x="343755" y="186946"/>
                  <a:pt x="337989" y="164646"/>
                </a:cubicBezTo>
                <a:close/>
                <a:moveTo>
                  <a:pt x="443347" y="164088"/>
                </a:moveTo>
                <a:lnTo>
                  <a:pt x="373581" y="164458"/>
                </a:lnTo>
                <a:cubicBezTo>
                  <a:pt x="379484" y="186797"/>
                  <a:pt x="382265" y="210452"/>
                  <a:pt x="382560" y="234840"/>
                </a:cubicBezTo>
                <a:lnTo>
                  <a:pt x="458223" y="234840"/>
                </a:lnTo>
                <a:cubicBezTo>
                  <a:pt x="457713" y="209802"/>
                  <a:pt x="452809" y="185857"/>
                  <a:pt x="443347" y="164088"/>
                </a:cubicBezTo>
                <a:close/>
                <a:moveTo>
                  <a:pt x="160740" y="47119"/>
                </a:moveTo>
                <a:cubicBezTo>
                  <a:pt x="117820" y="65665"/>
                  <a:pt x="82358" y="98057"/>
                  <a:pt x="61702" y="139590"/>
                </a:cubicBezTo>
                <a:lnTo>
                  <a:pt x="112798" y="139590"/>
                </a:lnTo>
                <a:cubicBezTo>
                  <a:pt x="123242" y="104827"/>
                  <a:pt x="139734" y="73522"/>
                  <a:pt x="160740" y="47119"/>
                </a:cubicBezTo>
                <a:close/>
                <a:moveTo>
                  <a:pt x="315938" y="41191"/>
                </a:moveTo>
                <a:cubicBezTo>
                  <a:pt x="338728" y="68915"/>
                  <a:pt x="356454" y="102289"/>
                  <a:pt x="367170" y="139590"/>
                </a:cubicBezTo>
                <a:lnTo>
                  <a:pt x="430331" y="139590"/>
                </a:lnTo>
                <a:cubicBezTo>
                  <a:pt x="407391" y="93032"/>
                  <a:pt x="365921" y="57973"/>
                  <a:pt x="315938" y="41191"/>
                </a:cubicBezTo>
                <a:close/>
                <a:moveTo>
                  <a:pt x="228339" y="30390"/>
                </a:moveTo>
                <a:lnTo>
                  <a:pt x="208103" y="32429"/>
                </a:lnTo>
                <a:cubicBezTo>
                  <a:pt x="181583" y="61663"/>
                  <a:pt x="160948" y="98157"/>
                  <a:pt x="149045" y="139590"/>
                </a:cubicBezTo>
                <a:lnTo>
                  <a:pt x="228917" y="139590"/>
                </a:lnTo>
                <a:close/>
                <a:moveTo>
                  <a:pt x="254982" y="29451"/>
                </a:moveTo>
                <a:lnTo>
                  <a:pt x="254982" y="139590"/>
                </a:lnTo>
                <a:lnTo>
                  <a:pt x="331121" y="139590"/>
                </a:lnTo>
                <a:cubicBezTo>
                  <a:pt x="319406" y="97700"/>
                  <a:pt x="298814" y="60768"/>
                  <a:pt x="272206" y="31187"/>
                </a:cubicBezTo>
                <a:close/>
                <a:moveTo>
                  <a:pt x="243935" y="0"/>
                </a:moveTo>
                <a:cubicBezTo>
                  <a:pt x="378657" y="0"/>
                  <a:pt x="487870" y="109213"/>
                  <a:pt x="487870" y="243935"/>
                </a:cubicBezTo>
                <a:cubicBezTo>
                  <a:pt x="487870" y="378657"/>
                  <a:pt x="378657" y="487870"/>
                  <a:pt x="243935" y="487870"/>
                </a:cubicBezTo>
                <a:cubicBezTo>
                  <a:pt x="109213" y="487870"/>
                  <a:pt x="0" y="378657"/>
                  <a:pt x="0" y="243935"/>
                </a:cubicBezTo>
                <a:cubicBezTo>
                  <a:pt x="0" y="109213"/>
                  <a:pt x="109213" y="0"/>
                  <a:pt x="243935" y="0"/>
                </a:cubicBezTo>
                <a:close/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流程图: 联系 39"/>
          <p:cNvSpPr/>
          <p:nvPr/>
        </p:nvSpPr>
        <p:spPr>
          <a:xfrm>
            <a:off x="6553200" y="1924050"/>
            <a:ext cx="315913" cy="374650"/>
          </a:xfrm>
          <a:custGeom>
            <a:avLst/>
            <a:gdLst/>
            <a:ahLst/>
            <a:cxnLst/>
            <a:rect l="l" t="t" r="r" b="b"/>
            <a:pathLst>
              <a:path w="645314" h="763875">
                <a:moveTo>
                  <a:pt x="585095" y="314581"/>
                </a:moveTo>
                <a:lnTo>
                  <a:pt x="580920" y="326873"/>
                </a:lnTo>
                <a:lnTo>
                  <a:pt x="575150" y="319253"/>
                </a:lnTo>
                <a:lnTo>
                  <a:pt x="570206" y="333605"/>
                </a:lnTo>
                <a:cubicBezTo>
                  <a:pt x="568469" y="329450"/>
                  <a:pt x="566494" y="328047"/>
                  <a:pt x="564612" y="329194"/>
                </a:cubicBezTo>
                <a:lnTo>
                  <a:pt x="559579" y="340090"/>
                </a:lnTo>
                <a:cubicBezTo>
                  <a:pt x="557852" y="347750"/>
                  <a:pt x="557051" y="358156"/>
                  <a:pt x="557394" y="368475"/>
                </a:cubicBezTo>
                <a:cubicBezTo>
                  <a:pt x="557379" y="368650"/>
                  <a:pt x="557363" y="368821"/>
                  <a:pt x="557348" y="368996"/>
                </a:cubicBezTo>
                <a:cubicBezTo>
                  <a:pt x="554789" y="370076"/>
                  <a:pt x="552753" y="378284"/>
                  <a:pt x="552444" y="388762"/>
                </a:cubicBezTo>
                <a:lnTo>
                  <a:pt x="555129" y="411000"/>
                </a:lnTo>
                <a:cubicBezTo>
                  <a:pt x="553794" y="416804"/>
                  <a:pt x="553311" y="425042"/>
                  <a:pt x="553857" y="432676"/>
                </a:cubicBezTo>
                <a:cubicBezTo>
                  <a:pt x="554612" y="443226"/>
                  <a:pt x="557128" y="450015"/>
                  <a:pt x="559808" y="448734"/>
                </a:cubicBezTo>
                <a:lnTo>
                  <a:pt x="565836" y="467603"/>
                </a:lnTo>
                <a:lnTo>
                  <a:pt x="573343" y="463164"/>
                </a:lnTo>
                <a:cubicBezTo>
                  <a:pt x="575335" y="475361"/>
                  <a:pt x="578971" y="481188"/>
                  <a:pt x="582455" y="477769"/>
                </a:cubicBezTo>
                <a:cubicBezTo>
                  <a:pt x="585412" y="474867"/>
                  <a:pt x="587771" y="465758"/>
                  <a:pt x="588652" y="453842"/>
                </a:cubicBezTo>
                <a:lnTo>
                  <a:pt x="593098" y="458293"/>
                </a:lnTo>
                <a:lnTo>
                  <a:pt x="597324" y="451126"/>
                </a:lnTo>
                <a:cubicBezTo>
                  <a:pt x="598925" y="445497"/>
                  <a:pt x="599854" y="437320"/>
                  <a:pt x="599871" y="428697"/>
                </a:cubicBezTo>
                <a:cubicBezTo>
                  <a:pt x="603324" y="426682"/>
                  <a:pt x="606136" y="416336"/>
                  <a:pt x="606986" y="402523"/>
                </a:cubicBezTo>
                <a:cubicBezTo>
                  <a:pt x="607625" y="392132"/>
                  <a:pt x="607066" y="381117"/>
                  <a:pt x="605467" y="372620"/>
                </a:cubicBezTo>
                <a:cubicBezTo>
                  <a:pt x="606117" y="366425"/>
                  <a:pt x="606191" y="359468"/>
                  <a:pt x="605675" y="353063"/>
                </a:cubicBezTo>
                <a:lnTo>
                  <a:pt x="601030" y="335028"/>
                </a:lnTo>
                <a:lnTo>
                  <a:pt x="597410" y="316444"/>
                </a:lnTo>
                <a:cubicBezTo>
                  <a:pt x="596167" y="314258"/>
                  <a:pt x="594820" y="313855"/>
                  <a:pt x="593565" y="315052"/>
                </a:cubicBezTo>
                <a:lnTo>
                  <a:pt x="590272" y="323256"/>
                </a:lnTo>
                <a:close/>
                <a:moveTo>
                  <a:pt x="322657" y="118561"/>
                </a:moveTo>
                <a:cubicBezTo>
                  <a:pt x="500856" y="118561"/>
                  <a:pt x="645314" y="263019"/>
                  <a:pt x="645314" y="441218"/>
                </a:cubicBezTo>
                <a:cubicBezTo>
                  <a:pt x="645314" y="619417"/>
                  <a:pt x="500856" y="763875"/>
                  <a:pt x="322657" y="763875"/>
                </a:cubicBezTo>
                <a:cubicBezTo>
                  <a:pt x="144458" y="763875"/>
                  <a:pt x="0" y="619417"/>
                  <a:pt x="0" y="441218"/>
                </a:cubicBezTo>
                <a:cubicBezTo>
                  <a:pt x="0" y="375437"/>
                  <a:pt x="19685" y="314253"/>
                  <a:pt x="53711" y="263385"/>
                </a:cubicBezTo>
                <a:cubicBezTo>
                  <a:pt x="53771" y="278579"/>
                  <a:pt x="58956" y="292157"/>
                  <a:pt x="66835" y="300101"/>
                </a:cubicBezTo>
                <a:cubicBezTo>
                  <a:pt x="59637" y="313229"/>
                  <a:pt x="57033" y="331863"/>
                  <a:pt x="59979" y="349129"/>
                </a:cubicBezTo>
                <a:cubicBezTo>
                  <a:pt x="64046" y="372993"/>
                  <a:pt x="77614" y="388349"/>
                  <a:pt x="92063" y="385450"/>
                </a:cubicBezTo>
                <a:cubicBezTo>
                  <a:pt x="93885" y="390914"/>
                  <a:pt x="95987" y="395927"/>
                  <a:pt x="99462" y="399881"/>
                </a:cubicBezTo>
                <a:lnTo>
                  <a:pt x="88058" y="439760"/>
                </a:lnTo>
                <a:cubicBezTo>
                  <a:pt x="86063" y="468165"/>
                  <a:pt x="94043" y="495893"/>
                  <a:pt x="108372" y="510343"/>
                </a:cubicBezTo>
                <a:cubicBezTo>
                  <a:pt x="98273" y="528764"/>
                  <a:pt x="94618" y="554912"/>
                  <a:pt x="98752" y="579139"/>
                </a:cubicBezTo>
                <a:cubicBezTo>
                  <a:pt x="104459" y="612626"/>
                  <a:pt x="123497" y="634174"/>
                  <a:pt x="143773" y="630106"/>
                </a:cubicBezTo>
                <a:cubicBezTo>
                  <a:pt x="164413" y="691997"/>
                  <a:pt x="210605" y="712651"/>
                  <a:pt x="246169" y="675905"/>
                </a:cubicBezTo>
                <a:cubicBezTo>
                  <a:pt x="261236" y="714619"/>
                  <a:pt x="288744" y="733113"/>
                  <a:pt x="315100" y="722260"/>
                </a:cubicBezTo>
                <a:cubicBezTo>
                  <a:pt x="337467" y="713050"/>
                  <a:pt x="355316" y="684138"/>
                  <a:pt x="361982" y="646318"/>
                </a:cubicBezTo>
                <a:cubicBezTo>
                  <a:pt x="382594" y="668336"/>
                  <a:pt x="409180" y="664848"/>
                  <a:pt x="427586" y="637699"/>
                </a:cubicBezTo>
                <a:cubicBezTo>
                  <a:pt x="439699" y="619833"/>
                  <a:pt x="446730" y="593879"/>
                  <a:pt x="446855" y="566512"/>
                </a:cubicBezTo>
                <a:cubicBezTo>
                  <a:pt x="472981" y="560114"/>
                  <a:pt x="494254" y="527280"/>
                  <a:pt x="500680" y="483435"/>
                </a:cubicBezTo>
                <a:cubicBezTo>
                  <a:pt x="505514" y="450456"/>
                  <a:pt x="501284" y="415496"/>
                  <a:pt x="489190" y="388528"/>
                </a:cubicBezTo>
                <a:cubicBezTo>
                  <a:pt x="494110" y="368864"/>
                  <a:pt x="494667" y="346785"/>
                  <a:pt x="490763" y="326456"/>
                </a:cubicBezTo>
                <a:cubicBezTo>
                  <a:pt x="485392" y="298450"/>
                  <a:pt x="472194" y="276962"/>
                  <a:pt x="455621" y="269212"/>
                </a:cubicBezTo>
                <a:cubicBezTo>
                  <a:pt x="452859" y="242945"/>
                  <a:pt x="442577" y="220805"/>
                  <a:pt x="428238" y="210231"/>
                </a:cubicBezTo>
                <a:cubicBezTo>
                  <a:pt x="409420" y="196348"/>
                  <a:pt x="387495" y="205124"/>
                  <a:pt x="374240" y="231851"/>
                </a:cubicBezTo>
                <a:cubicBezTo>
                  <a:pt x="365710" y="212677"/>
                  <a:pt x="352187" y="202231"/>
                  <a:pt x="338432" y="205035"/>
                </a:cubicBezTo>
                <a:lnTo>
                  <a:pt x="339344" y="169055"/>
                </a:lnTo>
                <a:cubicBezTo>
                  <a:pt x="335516" y="149096"/>
                  <a:pt x="326111" y="133783"/>
                  <a:pt x="314300" y="128260"/>
                </a:cubicBezTo>
                <a:cubicBezTo>
                  <a:pt x="313982" y="125237"/>
                  <a:pt x="313524" y="122291"/>
                  <a:pt x="312020" y="119633"/>
                </a:cubicBezTo>
                <a:cubicBezTo>
                  <a:pt x="315532" y="118619"/>
                  <a:pt x="319088" y="118561"/>
                  <a:pt x="322657" y="118561"/>
                </a:cubicBezTo>
                <a:close/>
                <a:moveTo>
                  <a:pt x="178805" y="345"/>
                </a:moveTo>
                <a:cubicBezTo>
                  <a:pt x="185630" y="1199"/>
                  <a:pt x="190573" y="3651"/>
                  <a:pt x="193042" y="7831"/>
                </a:cubicBezTo>
                <a:cubicBezTo>
                  <a:pt x="199580" y="18900"/>
                  <a:pt x="187126" y="39318"/>
                  <a:pt x="162653" y="60096"/>
                </a:cubicBezTo>
                <a:lnTo>
                  <a:pt x="242428" y="182270"/>
                </a:lnTo>
                <a:cubicBezTo>
                  <a:pt x="277766" y="169384"/>
                  <a:pt x="306721" y="169363"/>
                  <a:pt x="315311" y="183907"/>
                </a:cubicBezTo>
                <a:cubicBezTo>
                  <a:pt x="327089" y="203847"/>
                  <a:pt x="296414" y="244096"/>
                  <a:pt x="245462" y="276086"/>
                </a:cubicBezTo>
                <a:lnTo>
                  <a:pt x="331468" y="423356"/>
                </a:lnTo>
                <a:lnTo>
                  <a:pt x="311943" y="447169"/>
                </a:lnTo>
                <a:lnTo>
                  <a:pt x="223010" y="289237"/>
                </a:lnTo>
                <a:cubicBezTo>
                  <a:pt x="170827" y="317972"/>
                  <a:pt x="121381" y="325169"/>
                  <a:pt x="109684" y="305368"/>
                </a:cubicBezTo>
                <a:cubicBezTo>
                  <a:pt x="101577" y="291640"/>
                  <a:pt x="113588" y="268287"/>
                  <a:pt x="139019" y="245119"/>
                </a:cubicBezTo>
                <a:lnTo>
                  <a:pt x="57011" y="119527"/>
                </a:lnTo>
                <a:cubicBezTo>
                  <a:pt x="32425" y="127304"/>
                  <a:pt x="13554" y="126861"/>
                  <a:pt x="7857" y="117216"/>
                </a:cubicBezTo>
                <a:cubicBezTo>
                  <a:pt x="-2018" y="100497"/>
                  <a:pt x="31430" y="62455"/>
                  <a:pt x="82567" y="32250"/>
                </a:cubicBezTo>
                <a:cubicBezTo>
                  <a:pt x="120920" y="9595"/>
                  <a:pt x="158331" y="-2217"/>
                  <a:pt x="178805" y="345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流程图: 联系 47"/>
          <p:cNvSpPr/>
          <p:nvPr/>
        </p:nvSpPr>
        <p:spPr>
          <a:xfrm>
            <a:off x="7964488" y="2020888"/>
            <a:ext cx="141287" cy="249237"/>
          </a:xfrm>
          <a:custGeom>
            <a:avLst/>
            <a:gdLst/>
            <a:ahLst/>
            <a:cxnLst/>
            <a:rect l="l" t="t" r="r" b="b"/>
            <a:pathLst>
              <a:path w="287266" h="511969">
                <a:moveTo>
                  <a:pt x="83614" y="79914"/>
                </a:moveTo>
                <a:cubicBezTo>
                  <a:pt x="103772" y="79914"/>
                  <a:pt x="120112" y="97740"/>
                  <a:pt x="120112" y="119729"/>
                </a:cubicBezTo>
                <a:cubicBezTo>
                  <a:pt x="120112" y="141718"/>
                  <a:pt x="103772" y="159544"/>
                  <a:pt x="83614" y="159544"/>
                </a:cubicBezTo>
                <a:cubicBezTo>
                  <a:pt x="63458" y="159544"/>
                  <a:pt x="47118" y="141718"/>
                  <a:pt x="47118" y="119729"/>
                </a:cubicBezTo>
                <a:cubicBezTo>
                  <a:pt x="47118" y="97740"/>
                  <a:pt x="63458" y="79914"/>
                  <a:pt x="83614" y="79914"/>
                </a:cubicBezTo>
                <a:close/>
                <a:moveTo>
                  <a:pt x="57146" y="0"/>
                </a:moveTo>
                <a:lnTo>
                  <a:pt x="256282" y="135582"/>
                </a:lnTo>
                <a:lnTo>
                  <a:pt x="273772" y="130180"/>
                </a:lnTo>
                <a:lnTo>
                  <a:pt x="280544" y="152100"/>
                </a:lnTo>
                <a:lnTo>
                  <a:pt x="280984" y="152400"/>
                </a:lnTo>
                <a:lnTo>
                  <a:pt x="280758" y="152793"/>
                </a:lnTo>
                <a:lnTo>
                  <a:pt x="287266" y="173862"/>
                </a:lnTo>
                <a:lnTo>
                  <a:pt x="166974" y="211022"/>
                </a:lnTo>
                <a:lnTo>
                  <a:pt x="199548" y="312683"/>
                </a:lnTo>
                <a:lnTo>
                  <a:pt x="188464" y="316234"/>
                </a:lnTo>
                <a:lnTo>
                  <a:pt x="195738" y="319086"/>
                </a:lnTo>
                <a:lnTo>
                  <a:pt x="174306" y="492918"/>
                </a:lnTo>
                <a:lnTo>
                  <a:pt x="142874" y="483392"/>
                </a:lnTo>
                <a:lnTo>
                  <a:pt x="169346" y="322360"/>
                </a:lnTo>
                <a:lnTo>
                  <a:pt x="138320" y="332301"/>
                </a:lnTo>
                <a:lnTo>
                  <a:pt x="30958" y="511969"/>
                </a:lnTo>
                <a:lnTo>
                  <a:pt x="0" y="481013"/>
                </a:lnTo>
                <a:lnTo>
                  <a:pt x="115312" y="315124"/>
                </a:lnTo>
                <a:lnTo>
                  <a:pt x="76670" y="194523"/>
                </a:lnTo>
                <a:lnTo>
                  <a:pt x="106900" y="184836"/>
                </a:lnTo>
                <a:lnTo>
                  <a:pt x="106024" y="182000"/>
                </a:lnTo>
                <a:lnTo>
                  <a:pt x="238480" y="141082"/>
                </a:lnTo>
                <a:lnTo>
                  <a:pt x="50004" y="1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>
            <a:off x="1208088" y="2011363"/>
            <a:ext cx="339725" cy="269875"/>
          </a:xfrm>
          <a:custGeom>
            <a:avLst/>
            <a:gdLst/>
            <a:ahLst/>
            <a:cxnLst/>
            <a:rect l="l" t="t" r="r" b="b"/>
            <a:pathLst>
              <a:path w="695325" h="552451">
                <a:moveTo>
                  <a:pt x="0" y="185739"/>
                </a:moveTo>
                <a:lnTo>
                  <a:pt x="695325" y="185739"/>
                </a:lnTo>
                <a:lnTo>
                  <a:pt x="666750" y="552451"/>
                </a:lnTo>
                <a:lnTo>
                  <a:pt x="52387" y="552451"/>
                </a:lnTo>
                <a:close/>
                <a:moveTo>
                  <a:pt x="80963" y="0"/>
                </a:moveTo>
                <a:lnTo>
                  <a:pt x="245269" y="0"/>
                </a:lnTo>
                <a:lnTo>
                  <a:pt x="348039" y="73820"/>
                </a:lnTo>
                <a:lnTo>
                  <a:pt x="638175" y="73820"/>
                </a:lnTo>
                <a:lnTo>
                  <a:pt x="638175" y="119539"/>
                </a:lnTo>
                <a:lnTo>
                  <a:pt x="411687" y="119539"/>
                </a:lnTo>
                <a:lnTo>
                  <a:pt x="414338" y="121443"/>
                </a:lnTo>
                <a:lnTo>
                  <a:pt x="69056" y="1190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流程图: 联系 8"/>
          <p:cNvSpPr/>
          <p:nvPr/>
        </p:nvSpPr>
        <p:spPr>
          <a:xfrm>
            <a:off x="2657475" y="2027238"/>
            <a:ext cx="207963" cy="230187"/>
          </a:xfrm>
          <a:custGeom>
            <a:avLst/>
            <a:gdLst/>
            <a:ahLst/>
            <a:cxnLst/>
            <a:rect l="l" t="t" r="r" b="b"/>
            <a:pathLst>
              <a:path w="404342" h="450457">
                <a:moveTo>
                  <a:pt x="157167" y="176579"/>
                </a:moveTo>
                <a:cubicBezTo>
                  <a:pt x="176875" y="201188"/>
                  <a:pt x="210809" y="216274"/>
                  <a:pt x="249019" y="216274"/>
                </a:cubicBezTo>
                <a:cubicBezTo>
                  <a:pt x="275455" y="216274"/>
                  <a:pt x="299844" y="209052"/>
                  <a:pt x="319093" y="196495"/>
                </a:cubicBezTo>
                <a:lnTo>
                  <a:pt x="319093" y="225508"/>
                </a:lnTo>
                <a:cubicBezTo>
                  <a:pt x="298485" y="235130"/>
                  <a:pt x="274513" y="240503"/>
                  <a:pt x="249017" y="240503"/>
                </a:cubicBezTo>
                <a:cubicBezTo>
                  <a:pt x="199225" y="240503"/>
                  <a:pt x="155242" y="220009"/>
                  <a:pt x="130222" y="188115"/>
                </a:cubicBezTo>
                <a:lnTo>
                  <a:pt x="157167" y="188115"/>
                </a:lnTo>
                <a:close/>
                <a:moveTo>
                  <a:pt x="202408" y="109537"/>
                </a:moveTo>
                <a:cubicBezTo>
                  <a:pt x="311792" y="109537"/>
                  <a:pt x="400909" y="176197"/>
                  <a:pt x="404096" y="259552"/>
                </a:cubicBezTo>
                <a:lnTo>
                  <a:pt x="363023" y="259552"/>
                </a:lnTo>
                <a:lnTo>
                  <a:pt x="361602" y="260141"/>
                </a:lnTo>
                <a:cubicBezTo>
                  <a:pt x="362076" y="261173"/>
                  <a:pt x="362067" y="262217"/>
                  <a:pt x="362032" y="263265"/>
                </a:cubicBezTo>
                <a:cubicBezTo>
                  <a:pt x="333816" y="307105"/>
                  <a:pt x="281208" y="334823"/>
                  <a:pt x="221461" y="334823"/>
                </a:cubicBezTo>
                <a:cubicBezTo>
                  <a:pt x="141667" y="334823"/>
                  <a:pt x="74605" y="285383"/>
                  <a:pt x="58523" y="217566"/>
                </a:cubicBezTo>
                <a:lnTo>
                  <a:pt x="85903" y="186366"/>
                </a:lnTo>
                <a:cubicBezTo>
                  <a:pt x="88688" y="251772"/>
                  <a:pt x="148405" y="303578"/>
                  <a:pt x="221463" y="303578"/>
                </a:cubicBezTo>
                <a:cubicBezTo>
                  <a:pt x="271954" y="303578"/>
                  <a:pt x="316074" y="278834"/>
                  <a:pt x="337859" y="240888"/>
                </a:cubicBezTo>
                <a:cubicBezTo>
                  <a:pt x="336775" y="240064"/>
                  <a:pt x="336713" y="239100"/>
                  <a:pt x="336713" y="238121"/>
                </a:cubicBezTo>
                <a:cubicBezTo>
                  <a:pt x="336713" y="228875"/>
                  <a:pt x="342203" y="220910"/>
                  <a:pt x="350821" y="218887"/>
                </a:cubicBezTo>
                <a:cubicBezTo>
                  <a:pt x="328556" y="172662"/>
                  <a:pt x="270372" y="140494"/>
                  <a:pt x="202410" y="140494"/>
                </a:cubicBezTo>
                <a:cubicBezTo>
                  <a:pt x="112981" y="140494"/>
                  <a:pt x="40484" y="196192"/>
                  <a:pt x="40484" y="264898"/>
                </a:cubicBezTo>
                <a:cubicBezTo>
                  <a:pt x="40484" y="333604"/>
                  <a:pt x="112981" y="389302"/>
                  <a:pt x="202410" y="389302"/>
                </a:cubicBezTo>
                <a:cubicBezTo>
                  <a:pt x="270092" y="389302"/>
                  <a:pt x="328075" y="357400"/>
                  <a:pt x="351974" y="311940"/>
                </a:cubicBezTo>
                <a:lnTo>
                  <a:pt x="394418" y="311940"/>
                </a:lnTo>
                <a:cubicBezTo>
                  <a:pt x="380783" y="346161"/>
                  <a:pt x="352062" y="375191"/>
                  <a:pt x="313718" y="393606"/>
                </a:cubicBezTo>
                <a:lnTo>
                  <a:pt x="320536" y="450457"/>
                </a:lnTo>
                <a:lnTo>
                  <a:pt x="240678" y="419727"/>
                </a:lnTo>
                <a:lnTo>
                  <a:pt x="246765" y="414990"/>
                </a:lnTo>
                <a:cubicBezTo>
                  <a:pt x="232704" y="419235"/>
                  <a:pt x="217755" y="420547"/>
                  <a:pt x="202408" y="420547"/>
                </a:cubicBezTo>
                <a:cubicBezTo>
                  <a:pt x="90621" y="420547"/>
                  <a:pt x="0" y="350925"/>
                  <a:pt x="0" y="265042"/>
                </a:cubicBezTo>
                <a:cubicBezTo>
                  <a:pt x="0" y="179159"/>
                  <a:pt x="90621" y="109537"/>
                  <a:pt x="202408" y="109537"/>
                </a:cubicBezTo>
                <a:close/>
                <a:moveTo>
                  <a:pt x="230985" y="47625"/>
                </a:moveTo>
                <a:cubicBezTo>
                  <a:pt x="306084" y="47625"/>
                  <a:pt x="371630" y="86401"/>
                  <a:pt x="404342" y="145252"/>
                </a:cubicBezTo>
                <a:lnTo>
                  <a:pt x="373776" y="145252"/>
                </a:lnTo>
                <a:cubicBezTo>
                  <a:pt x="337801" y="99377"/>
                  <a:pt x="281976" y="71128"/>
                  <a:pt x="219657" y="71128"/>
                </a:cubicBezTo>
                <a:cubicBezTo>
                  <a:pt x="157308" y="71128"/>
                  <a:pt x="101457" y="99406"/>
                  <a:pt x="65443" y="145252"/>
                </a:cubicBezTo>
                <a:lnTo>
                  <a:pt x="58025" y="145252"/>
                </a:lnTo>
                <a:cubicBezTo>
                  <a:pt x="90434" y="86345"/>
                  <a:pt x="155941" y="47625"/>
                  <a:pt x="230985" y="47625"/>
                </a:cubicBezTo>
                <a:close/>
                <a:moveTo>
                  <a:pt x="254798" y="0"/>
                </a:moveTo>
                <a:cubicBezTo>
                  <a:pt x="305050" y="0"/>
                  <a:pt x="351025" y="17362"/>
                  <a:pt x="384793" y="47621"/>
                </a:cubicBezTo>
                <a:lnTo>
                  <a:pt x="337106" y="47621"/>
                </a:lnTo>
                <a:cubicBezTo>
                  <a:pt x="309500" y="31902"/>
                  <a:pt x="277450" y="23503"/>
                  <a:pt x="243470" y="23503"/>
                </a:cubicBezTo>
                <a:cubicBezTo>
                  <a:pt x="209481" y="23503"/>
                  <a:pt x="177423" y="31907"/>
                  <a:pt x="149803" y="47621"/>
                </a:cubicBezTo>
                <a:lnTo>
                  <a:pt x="124953" y="47621"/>
                </a:lnTo>
                <a:cubicBezTo>
                  <a:pt x="158613" y="17347"/>
                  <a:pt x="204569" y="0"/>
                  <a:pt x="254798" y="0"/>
                </a:cubicBez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流程图: 联系 1"/>
          <p:cNvSpPr/>
          <p:nvPr/>
        </p:nvSpPr>
        <p:spPr>
          <a:xfrm>
            <a:off x="3922713" y="1960563"/>
            <a:ext cx="317500" cy="368300"/>
          </a:xfrm>
          <a:custGeom>
            <a:avLst/>
            <a:gdLst/>
            <a:ahLst/>
            <a:cxnLst/>
            <a:rect l="l" t="t" r="r" b="b"/>
            <a:pathLst>
              <a:path w="316760" h="369027">
                <a:moveTo>
                  <a:pt x="144274" y="0"/>
                </a:moveTo>
                <a:lnTo>
                  <a:pt x="159860" y="222"/>
                </a:lnTo>
                <a:cubicBezTo>
                  <a:pt x="187379" y="57"/>
                  <a:pt x="213997" y="5206"/>
                  <a:pt x="230802" y="14688"/>
                </a:cubicBezTo>
                <a:cubicBezTo>
                  <a:pt x="242303" y="18683"/>
                  <a:pt x="254223" y="23723"/>
                  <a:pt x="263417" y="29400"/>
                </a:cubicBezTo>
                <a:lnTo>
                  <a:pt x="260595" y="34900"/>
                </a:lnTo>
                <a:lnTo>
                  <a:pt x="277859" y="54806"/>
                </a:lnTo>
                <a:lnTo>
                  <a:pt x="277662" y="55042"/>
                </a:lnTo>
                <a:lnTo>
                  <a:pt x="290400" y="68504"/>
                </a:lnTo>
                <a:lnTo>
                  <a:pt x="282016" y="77353"/>
                </a:lnTo>
                <a:lnTo>
                  <a:pt x="304096" y="133364"/>
                </a:lnTo>
                <a:lnTo>
                  <a:pt x="296553" y="150135"/>
                </a:lnTo>
                <a:lnTo>
                  <a:pt x="316539" y="200832"/>
                </a:lnTo>
                <a:cubicBezTo>
                  <a:pt x="316734" y="203080"/>
                  <a:pt x="316760" y="205341"/>
                  <a:pt x="316760" y="207610"/>
                </a:cubicBezTo>
                <a:lnTo>
                  <a:pt x="316185" y="214743"/>
                </a:lnTo>
                <a:lnTo>
                  <a:pt x="302841" y="220568"/>
                </a:lnTo>
                <a:lnTo>
                  <a:pt x="310147" y="247736"/>
                </a:lnTo>
                <a:lnTo>
                  <a:pt x="309768" y="248632"/>
                </a:lnTo>
                <a:lnTo>
                  <a:pt x="300949" y="254076"/>
                </a:lnTo>
                <a:cubicBezTo>
                  <a:pt x="302192" y="256118"/>
                  <a:pt x="303568" y="258160"/>
                  <a:pt x="304837" y="260287"/>
                </a:cubicBezTo>
                <a:lnTo>
                  <a:pt x="304338" y="261069"/>
                </a:lnTo>
                <a:cubicBezTo>
                  <a:pt x="306894" y="263203"/>
                  <a:pt x="308469" y="266481"/>
                  <a:pt x="308480" y="270144"/>
                </a:cubicBezTo>
                <a:lnTo>
                  <a:pt x="302223" y="277668"/>
                </a:lnTo>
                <a:cubicBezTo>
                  <a:pt x="298952" y="279059"/>
                  <a:pt x="297427" y="282838"/>
                  <a:pt x="298818" y="286110"/>
                </a:cubicBezTo>
                <a:lnTo>
                  <a:pt x="301573" y="299167"/>
                </a:lnTo>
                <a:cubicBezTo>
                  <a:pt x="301703" y="299481"/>
                  <a:pt x="296710" y="303511"/>
                  <a:pt x="291523" y="307681"/>
                </a:cubicBezTo>
                <a:lnTo>
                  <a:pt x="290870" y="307411"/>
                </a:lnTo>
                <a:lnTo>
                  <a:pt x="247189" y="307411"/>
                </a:lnTo>
                <a:cubicBezTo>
                  <a:pt x="243914" y="307411"/>
                  <a:pt x="241259" y="310066"/>
                  <a:pt x="241259" y="313341"/>
                </a:cubicBezTo>
                <a:lnTo>
                  <a:pt x="241259" y="317251"/>
                </a:lnTo>
                <a:cubicBezTo>
                  <a:pt x="241120" y="317335"/>
                  <a:pt x="240972" y="317395"/>
                  <a:pt x="240824" y="317454"/>
                </a:cubicBezTo>
                <a:lnTo>
                  <a:pt x="240824" y="369027"/>
                </a:lnTo>
                <a:lnTo>
                  <a:pt x="82010" y="369027"/>
                </a:lnTo>
                <a:lnTo>
                  <a:pt x="82010" y="343528"/>
                </a:lnTo>
                <a:lnTo>
                  <a:pt x="82662" y="330626"/>
                </a:lnTo>
                <a:cubicBezTo>
                  <a:pt x="79290" y="300673"/>
                  <a:pt x="60565" y="257780"/>
                  <a:pt x="34779" y="223534"/>
                </a:cubicBezTo>
                <a:cubicBezTo>
                  <a:pt x="30718" y="219239"/>
                  <a:pt x="27021" y="214636"/>
                  <a:pt x="23707" y="209776"/>
                </a:cubicBezTo>
                <a:cubicBezTo>
                  <a:pt x="21306" y="206698"/>
                  <a:pt x="18702" y="203854"/>
                  <a:pt x="16055" y="201127"/>
                </a:cubicBezTo>
                <a:lnTo>
                  <a:pt x="16055" y="197417"/>
                </a:lnTo>
                <a:cubicBezTo>
                  <a:pt x="5756" y="178924"/>
                  <a:pt x="0" y="157881"/>
                  <a:pt x="0" y="135579"/>
                </a:cubicBezTo>
                <a:cubicBezTo>
                  <a:pt x="0" y="61568"/>
                  <a:pt x="63388" y="1427"/>
                  <a:pt x="142074" y="311"/>
                </a:cubicBezTo>
                <a:cubicBezTo>
                  <a:pt x="142783" y="95"/>
                  <a:pt x="143522" y="43"/>
                  <a:pt x="144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33" name="TextBox 10"/>
          <p:cNvSpPr txBox="1">
            <a:spLocks noChangeArrowheads="1"/>
          </p:cNvSpPr>
          <p:nvPr/>
        </p:nvSpPr>
        <p:spPr bwMode="auto">
          <a:xfrm>
            <a:off x="3933825" y="1941513"/>
            <a:ext cx="17462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33A6B2"/>
                </a:solidFill>
                <a:ea typeface="微软雅黑" pitchFamily="34" charset="-122"/>
              </a:rPr>
              <a:t>?</a:t>
            </a:r>
            <a:endParaRPr lang="zh-CN" altLang="en-US" sz="14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113" y="2928938"/>
            <a:ext cx="2044700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产品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0438" y="2928938"/>
            <a:ext cx="2044700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6175" y="2919413"/>
            <a:ext cx="2044700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产品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cxnSp>
        <p:nvCxnSpPr>
          <p:cNvPr id="22" name="直接连接符 21"/>
          <p:cNvCxnSpPr>
            <a:stCxn id="12" idx="6"/>
          </p:cNvCxnSpPr>
          <p:nvPr/>
        </p:nvCxnSpPr>
        <p:spPr>
          <a:xfrm>
            <a:off x="1828800" y="2144713"/>
            <a:ext cx="714375" cy="1587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7" idx="2"/>
          </p:cNvCxnSpPr>
          <p:nvPr/>
        </p:nvCxnSpPr>
        <p:spPr>
          <a:xfrm flipV="1">
            <a:off x="2989263" y="2144713"/>
            <a:ext cx="646112" cy="3175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548188" y="2144713"/>
            <a:ext cx="600075" cy="3175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03875" y="2144713"/>
            <a:ext cx="663575" cy="0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7181850" y="2146300"/>
            <a:ext cx="620713" cy="4763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42" name="组合 48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0745" name="组合 49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0751" name="组合 56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60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1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0752" name="TextBox 57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层级</a:t>
                </a:r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46" name="组合 50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49" name="TextBox 54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18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 descr="C:\Users\114\Desktop\22.jpg"/>
          <p:cNvPicPr>
            <a:picLocks noChangeAspect="1" noChangeArrowheads="1"/>
          </p:cNvPicPr>
          <p:nvPr/>
        </p:nvPicPr>
        <p:blipFill>
          <a:blip r:embed="rId2"/>
          <a:srcRect l="19226" r="24664"/>
          <a:stretch>
            <a:fillRect/>
          </a:stretch>
        </p:blipFill>
        <p:spPr bwMode="auto">
          <a:xfrm>
            <a:off x="533400" y="1087438"/>
            <a:ext cx="1733550" cy="346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流程图: 联系 1"/>
          <p:cNvSpPr/>
          <p:nvPr/>
        </p:nvSpPr>
        <p:spPr>
          <a:xfrm>
            <a:off x="2419350" y="1270000"/>
            <a:ext cx="2813050" cy="1231900"/>
          </a:xfrm>
          <a:custGeom>
            <a:avLst/>
            <a:gdLst/>
            <a:ahLst/>
            <a:cxnLst/>
            <a:rect l="l" t="t" r="r" b="b"/>
            <a:pathLst>
              <a:path w="2813050" h="1231900">
                <a:moveTo>
                  <a:pt x="1485900" y="0"/>
                </a:moveTo>
                <a:cubicBezTo>
                  <a:pt x="2218865" y="0"/>
                  <a:pt x="2813050" y="275770"/>
                  <a:pt x="2813050" y="615950"/>
                </a:cubicBezTo>
                <a:cubicBezTo>
                  <a:pt x="2813050" y="956130"/>
                  <a:pt x="2218865" y="1231900"/>
                  <a:pt x="1485900" y="1231900"/>
                </a:cubicBezTo>
                <a:cubicBezTo>
                  <a:pt x="1044349" y="1231900"/>
                  <a:pt x="653163" y="1131821"/>
                  <a:pt x="412401" y="977088"/>
                </a:cubicBezTo>
                <a:lnTo>
                  <a:pt x="0" y="927100"/>
                </a:lnTo>
                <a:lnTo>
                  <a:pt x="196320" y="759232"/>
                </a:lnTo>
                <a:cubicBezTo>
                  <a:pt x="171354" y="713674"/>
                  <a:pt x="158750" y="665495"/>
                  <a:pt x="158750" y="615950"/>
                </a:cubicBezTo>
                <a:cubicBezTo>
                  <a:pt x="158750" y="275770"/>
                  <a:pt x="752935" y="0"/>
                  <a:pt x="1485900" y="0"/>
                </a:cubicBez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747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1755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1761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1762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心理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56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59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19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5421313" y="1365250"/>
            <a:ext cx="2825750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9725" y="3213100"/>
            <a:ext cx="2827338" cy="984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1750" name="TextBox 19"/>
          <p:cNvSpPr txBox="1">
            <a:spLocks noChangeArrowheads="1"/>
          </p:cNvSpPr>
          <p:nvPr/>
        </p:nvSpPr>
        <p:spPr bwMode="auto">
          <a:xfrm>
            <a:off x="2825750" y="1606550"/>
            <a:ext cx="2095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FFFFFF"/>
                </a:solidFill>
                <a:ea typeface="微软雅黑" pitchFamily="34" charset="-122"/>
              </a:rPr>
              <a:t>我需要动力</a:t>
            </a:r>
            <a:r>
              <a:rPr lang="en-US" altLang="zh-CN" sz="2800" b="1">
                <a:solidFill>
                  <a:srgbClr val="FFFFFF"/>
                </a:solidFill>
                <a:ea typeface="微软雅黑" pitchFamily="34" charset="-122"/>
              </a:rPr>
              <a:t>!</a:t>
            </a:r>
            <a:endParaRPr lang="zh-CN" altLang="en-US" sz="28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9" name="流程图: 联系 1"/>
          <p:cNvSpPr/>
          <p:nvPr/>
        </p:nvSpPr>
        <p:spPr>
          <a:xfrm flipV="1">
            <a:off x="2413000" y="3124200"/>
            <a:ext cx="2813050" cy="1231900"/>
          </a:xfrm>
          <a:custGeom>
            <a:avLst/>
            <a:gdLst/>
            <a:ahLst/>
            <a:cxnLst/>
            <a:rect l="l" t="t" r="r" b="b"/>
            <a:pathLst>
              <a:path w="2813050" h="1231900">
                <a:moveTo>
                  <a:pt x="1485900" y="0"/>
                </a:moveTo>
                <a:cubicBezTo>
                  <a:pt x="2218865" y="0"/>
                  <a:pt x="2813050" y="275770"/>
                  <a:pt x="2813050" y="615950"/>
                </a:cubicBezTo>
                <a:cubicBezTo>
                  <a:pt x="2813050" y="956130"/>
                  <a:pt x="2218865" y="1231900"/>
                  <a:pt x="1485900" y="1231900"/>
                </a:cubicBezTo>
                <a:cubicBezTo>
                  <a:pt x="1044349" y="1231900"/>
                  <a:pt x="653163" y="1131821"/>
                  <a:pt x="412401" y="977088"/>
                </a:cubicBezTo>
                <a:lnTo>
                  <a:pt x="0" y="927100"/>
                </a:lnTo>
                <a:lnTo>
                  <a:pt x="196320" y="759232"/>
                </a:lnTo>
                <a:cubicBezTo>
                  <a:pt x="171354" y="713674"/>
                  <a:pt x="158750" y="665495"/>
                  <a:pt x="158750" y="615950"/>
                </a:cubicBezTo>
                <a:cubicBezTo>
                  <a:pt x="158750" y="275770"/>
                  <a:pt x="752935" y="0"/>
                  <a:pt x="1485900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2838450" y="3270250"/>
            <a:ext cx="20955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FFFFFF"/>
                </a:solidFill>
                <a:ea typeface="微软雅黑" pitchFamily="34" charset="-122"/>
              </a:rPr>
              <a:t>得到</a:t>
            </a:r>
            <a:endParaRPr lang="en-US" altLang="zh-CN" sz="2800" b="1">
              <a:solidFill>
                <a:srgbClr val="FFFFFF"/>
              </a:solidFill>
              <a:ea typeface="微软雅黑" pitchFamily="34" charset="-122"/>
            </a:endParaRPr>
          </a:p>
          <a:p>
            <a:pPr algn="ctr"/>
            <a:r>
              <a:rPr lang="zh-CN" altLang="en-US" sz="2800" b="1">
                <a:solidFill>
                  <a:srgbClr val="FFFFFF"/>
                </a:solidFill>
                <a:ea typeface="微软雅黑" pitchFamily="34" charset="-122"/>
              </a:rPr>
              <a:t>什么收益</a:t>
            </a:r>
            <a:r>
              <a:rPr lang="en-US" altLang="zh-CN" sz="2800" b="1">
                <a:solidFill>
                  <a:srgbClr val="FFFFFF"/>
                </a:solidFill>
                <a:ea typeface="微软雅黑" pitchFamily="34" charset="-122"/>
              </a:rPr>
              <a:t>?</a:t>
            </a:r>
            <a:endParaRPr lang="zh-CN" altLang="en-US" sz="28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</a:t>
            </a: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573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4362" name="组合 2"/>
              <p:cNvGrpSpPr>
                <a:grpSpLocks/>
              </p:cNvGrpSpPr>
              <p:nvPr/>
            </p:nvGrpSpPr>
            <p:grpSpPr bwMode="auto">
              <a:xfrm>
                <a:off x="6938029" y="295663"/>
                <a:ext cx="1964671" cy="307777"/>
                <a:chOff x="4232147" y="119054"/>
                <a:chExt cx="6085642" cy="953350"/>
              </a:xfrm>
            </p:grpSpPr>
            <p:sp>
              <p:nvSpPr>
                <p:cNvPr id="7" name="矩形 2"/>
                <p:cNvSpPr/>
                <p:nvPr/>
              </p:nvSpPr>
              <p:spPr>
                <a:xfrm>
                  <a:off x="4273201" y="300239"/>
                  <a:ext cx="624538" cy="61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" name="矩形 2"/>
                <p:cNvSpPr/>
                <p:nvPr/>
              </p:nvSpPr>
              <p:spPr>
                <a:xfrm rot="16200000" flipH="1">
                  <a:off x="4231402" y="346954"/>
                  <a:ext cx="62453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897739" y="118286"/>
                  <a:ext cx="5424151" cy="95401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400" dirty="0">
                      <a:solidFill>
                        <a:srgbClr val="33A6B2"/>
                      </a:solidFill>
                      <a:latin typeface="+mj-lt"/>
                      <a:ea typeface="+mn-ea"/>
                    </a:rPr>
                    <a:t>锐普</a:t>
                  </a:r>
                  <a:r>
                    <a:rPr lang="en-US" altLang="zh-CN" sz="1400" dirty="0">
                      <a:solidFill>
                        <a:srgbClr val="B1DE64"/>
                      </a:solidFill>
                      <a:latin typeface="+mj-lt"/>
                      <a:ea typeface="+mn-ea"/>
                    </a:rPr>
                    <a:t>PPT</a:t>
                  </a:r>
                  <a:r>
                    <a:rPr lang="zh-CN" altLang="en-US" sz="1400" dirty="0">
                      <a:solidFill>
                        <a:srgbClr val="B1DE64"/>
                      </a:solidFill>
                      <a:latin typeface="+mj-lt"/>
                      <a:ea typeface="+mn-ea"/>
                    </a:rPr>
                    <a:t>论坛</a:t>
                  </a:r>
                  <a:endParaRPr lang="zh-CN" altLang="en-US" sz="1400" dirty="0">
                    <a:solidFill>
                      <a:srgbClr val="B1DE64"/>
                    </a:solidFill>
                    <a:latin typeface="+mj-lt"/>
                    <a:ea typeface="+mn-ea"/>
                  </a:endParaRPr>
                </a:p>
              </p:txBody>
            </p:sp>
          </p:grp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1660525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目录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8591"/>
              <a:ext cx="9212810" cy="241992"/>
              <a:chOff x="-2381" y="4968591"/>
              <a:chExt cx="9212810" cy="24199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913661" y="4972445"/>
                <a:ext cx="1362156" cy="2381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950" dirty="0">
                    <a:solidFill>
                      <a:srgbClr val="FFFFFF"/>
                    </a:solidFill>
                    <a:latin typeface="+mn-lt"/>
                    <a:ea typeface="+mn-ea"/>
                  </a:rPr>
                  <a:t>www.rapidbbs.cn</a:t>
                </a:r>
                <a:endParaRPr lang="zh-CN" altLang="en-US" sz="950" dirty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360" name="TextBox 18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14338" name="组合 33"/>
          <p:cNvGrpSpPr>
            <a:grpSpLocks/>
          </p:cNvGrpSpPr>
          <p:nvPr/>
        </p:nvGrpSpPr>
        <p:grpSpPr bwMode="auto">
          <a:xfrm>
            <a:off x="985838" y="1511300"/>
            <a:ext cx="3043237" cy="646113"/>
            <a:chOff x="985838" y="1511005"/>
            <a:chExt cx="3043229" cy="646331"/>
          </a:xfrm>
        </p:grpSpPr>
        <p:grpSp>
          <p:nvGrpSpPr>
            <p:cNvPr id="14344" name="组合 20"/>
            <p:cNvGrpSpPr>
              <a:grpSpLocks/>
            </p:cNvGrpSpPr>
            <p:nvPr/>
          </p:nvGrpSpPr>
          <p:grpSpPr bwMode="auto">
            <a:xfrm>
              <a:off x="985838" y="1591976"/>
              <a:ext cx="514349" cy="514349"/>
              <a:chOff x="1994296" y="1309114"/>
              <a:chExt cx="1796654" cy="1796654"/>
            </a:xfrm>
          </p:grpSpPr>
          <p:sp>
            <p:nvSpPr>
              <p:cNvPr id="22" name="流程图: 联系 21"/>
              <p:cNvSpPr/>
              <p:nvPr/>
            </p:nvSpPr>
            <p:spPr>
              <a:xfrm>
                <a:off x="1994296" y="1309180"/>
                <a:ext cx="1796654" cy="1797262"/>
              </a:xfrm>
              <a:prstGeom prst="flowChartConnector">
                <a:avLst/>
              </a:prstGeom>
              <a:solidFill>
                <a:srgbClr val="7BB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2358611" y="1785937"/>
                <a:ext cx="437875" cy="856554"/>
                <a:chOff x="2358611" y="1785937"/>
                <a:chExt cx="437875" cy="856554"/>
              </a:xfrm>
              <a:solidFill>
                <a:srgbClr val="FFFFFF"/>
              </a:solidFill>
            </p:grpSpPr>
            <p:sp>
              <p:nvSpPr>
                <p:cNvPr id="31" name="流程图: 联系 30"/>
                <p:cNvSpPr/>
                <p:nvPr/>
              </p:nvSpPr>
              <p:spPr>
                <a:xfrm>
                  <a:off x="2466975" y="1785937"/>
                  <a:ext cx="161926" cy="161926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2" name="矩形 15"/>
                <p:cNvSpPr/>
                <p:nvPr/>
              </p:nvSpPr>
              <p:spPr>
                <a:xfrm rot="20675967">
                  <a:off x="2358611" y="1963707"/>
                  <a:ext cx="437875" cy="678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75" h="678784">
                      <a:moveTo>
                        <a:pt x="303157" y="92510"/>
                      </a:moveTo>
                      <a:lnTo>
                        <a:pt x="303052" y="92891"/>
                      </a:lnTo>
                      <a:lnTo>
                        <a:pt x="304436" y="93273"/>
                      </a:lnTo>
                      <a:close/>
                      <a:moveTo>
                        <a:pt x="281049" y="7795"/>
                      </a:moveTo>
                      <a:lnTo>
                        <a:pt x="212846" y="169313"/>
                      </a:lnTo>
                      <a:lnTo>
                        <a:pt x="218961" y="227806"/>
                      </a:lnTo>
                      <a:cubicBezTo>
                        <a:pt x="226556" y="230722"/>
                        <a:pt x="249328" y="178539"/>
                        <a:pt x="256924" y="181455"/>
                      </a:cubicBezTo>
                      <a:close/>
                      <a:moveTo>
                        <a:pt x="280364" y="0"/>
                      </a:moveTo>
                      <a:lnTo>
                        <a:pt x="377166" y="57708"/>
                      </a:lnTo>
                      <a:lnTo>
                        <a:pt x="377378" y="56612"/>
                      </a:lnTo>
                      <a:lnTo>
                        <a:pt x="437537" y="92476"/>
                      </a:lnTo>
                      <a:lnTo>
                        <a:pt x="437330" y="93575"/>
                      </a:lnTo>
                      <a:lnTo>
                        <a:pt x="437875" y="93900"/>
                      </a:lnTo>
                      <a:lnTo>
                        <a:pt x="436988" y="95388"/>
                      </a:lnTo>
                      <a:lnTo>
                        <a:pt x="387739" y="356610"/>
                      </a:lnTo>
                      <a:lnTo>
                        <a:pt x="383543" y="355454"/>
                      </a:lnTo>
                      <a:cubicBezTo>
                        <a:pt x="378435" y="370934"/>
                        <a:pt x="361826" y="379114"/>
                        <a:pt x="345714" y="374676"/>
                      </a:cubicBezTo>
                      <a:cubicBezTo>
                        <a:pt x="329601" y="370238"/>
                        <a:pt x="319523" y="354707"/>
                        <a:pt x="323064" y="338794"/>
                      </a:cubicBezTo>
                      <a:lnTo>
                        <a:pt x="322639" y="338677"/>
                      </a:lnTo>
                      <a:lnTo>
                        <a:pt x="363438" y="128447"/>
                      </a:lnTo>
                      <a:lnTo>
                        <a:pt x="328095" y="107377"/>
                      </a:lnTo>
                      <a:lnTo>
                        <a:pt x="224981" y="654292"/>
                      </a:lnTo>
                      <a:cubicBezTo>
                        <a:pt x="220091" y="672043"/>
                        <a:pt x="201739" y="682468"/>
                        <a:pt x="183988" y="677579"/>
                      </a:cubicBezTo>
                      <a:cubicBezTo>
                        <a:pt x="166237" y="672689"/>
                        <a:pt x="155811" y="654336"/>
                        <a:pt x="160701" y="636586"/>
                      </a:cubicBezTo>
                      <a:lnTo>
                        <a:pt x="158040" y="635853"/>
                      </a:lnTo>
                      <a:lnTo>
                        <a:pt x="214234" y="346298"/>
                      </a:lnTo>
                      <a:lnTo>
                        <a:pt x="165102" y="332764"/>
                      </a:lnTo>
                      <a:lnTo>
                        <a:pt x="65100" y="610252"/>
                      </a:lnTo>
                      <a:lnTo>
                        <a:pt x="64675" y="610135"/>
                      </a:lnTo>
                      <a:cubicBezTo>
                        <a:pt x="59568" y="625615"/>
                        <a:pt x="42959" y="633795"/>
                        <a:pt x="26846" y="629357"/>
                      </a:cubicBezTo>
                      <a:cubicBezTo>
                        <a:pt x="10733" y="624918"/>
                        <a:pt x="657" y="609388"/>
                        <a:pt x="4196" y="593475"/>
                      </a:cubicBezTo>
                      <a:lnTo>
                        <a:pt x="0" y="592320"/>
                      </a:lnTo>
                      <a:lnTo>
                        <a:pt x="191450" y="69837"/>
                      </a:lnTo>
                      <a:lnTo>
                        <a:pt x="144621" y="69837"/>
                      </a:lnTo>
                      <a:lnTo>
                        <a:pt x="72015" y="271306"/>
                      </a:lnTo>
                      <a:lnTo>
                        <a:pt x="71590" y="271189"/>
                      </a:lnTo>
                      <a:cubicBezTo>
                        <a:pt x="66483" y="286670"/>
                        <a:pt x="49874" y="294850"/>
                        <a:pt x="33761" y="290411"/>
                      </a:cubicBezTo>
                      <a:cubicBezTo>
                        <a:pt x="17649" y="285973"/>
                        <a:pt x="7572" y="270442"/>
                        <a:pt x="11111" y="254530"/>
                      </a:cubicBezTo>
                      <a:lnTo>
                        <a:pt x="6915" y="253374"/>
                      </a:lnTo>
                      <a:lnTo>
                        <a:pt x="98373" y="3779"/>
                      </a:lnTo>
                      <a:lnTo>
                        <a:pt x="98373" y="2047"/>
                      </a:lnTo>
                      <a:lnTo>
                        <a:pt x="99008" y="2047"/>
                      </a:lnTo>
                      <a:lnTo>
                        <a:pt x="99393" y="997"/>
                      </a:lnTo>
                      <a:lnTo>
                        <a:pt x="169431" y="996"/>
                      </a:lnTo>
                      <a:lnTo>
                        <a:pt x="169052" y="2047"/>
                      </a:lnTo>
                      <a:lnTo>
                        <a:pt x="279144" y="20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2814990" y="2124603"/>
                <a:ext cx="388166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2814990" y="2252188"/>
                <a:ext cx="388166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2820533" y="2374225"/>
                <a:ext cx="388166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流程图: 联系 26"/>
              <p:cNvSpPr/>
              <p:nvPr/>
            </p:nvSpPr>
            <p:spPr>
              <a:xfrm>
                <a:off x="3325151" y="2218906"/>
                <a:ext cx="60996" cy="61016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" name="流程图: 联系 27"/>
              <p:cNvSpPr/>
              <p:nvPr/>
            </p:nvSpPr>
            <p:spPr>
              <a:xfrm>
                <a:off x="3325151" y="2340942"/>
                <a:ext cx="60996" cy="6656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3291879" y="2091320"/>
                <a:ext cx="60996" cy="55471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3352875" y="2030304"/>
                <a:ext cx="88724" cy="116487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45" name="TextBox 19"/>
            <p:cNvSpPr txBox="1">
              <a:spLocks noChangeArrowheads="1"/>
            </p:cNvSpPr>
            <p:nvPr/>
          </p:nvSpPr>
          <p:spPr bwMode="auto">
            <a:xfrm>
              <a:off x="1519232" y="1511005"/>
              <a:ext cx="250983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3600" b="1">
                  <a:solidFill>
                    <a:srgbClr val="7BBC28"/>
                  </a:solidFill>
                  <a:ea typeface="微软雅黑" pitchFamily="34" charset="-122"/>
                </a:rPr>
                <a:t>介绍</a:t>
              </a:r>
            </a:p>
          </p:txBody>
        </p:sp>
      </p:grpSp>
      <p:sp>
        <p:nvSpPr>
          <p:cNvPr id="14339" name="TextBox 32"/>
          <p:cNvSpPr txBox="1">
            <a:spLocks noChangeArrowheads="1"/>
          </p:cNvSpPr>
          <p:nvPr/>
        </p:nvSpPr>
        <p:spPr bwMode="auto">
          <a:xfrm>
            <a:off x="4787900" y="24066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产品</a:t>
            </a:r>
          </a:p>
        </p:txBody>
      </p:sp>
      <p:sp>
        <p:nvSpPr>
          <p:cNvPr id="14340" name="TextBox 34"/>
          <p:cNvSpPr txBox="1">
            <a:spLocks noChangeArrowheads="1"/>
          </p:cNvSpPr>
          <p:nvPr/>
        </p:nvSpPr>
        <p:spPr bwMode="auto">
          <a:xfrm>
            <a:off x="4787900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联系方式</a:t>
            </a:r>
          </a:p>
        </p:txBody>
      </p:sp>
      <p:sp>
        <p:nvSpPr>
          <p:cNvPr id="14341" name="TextBox 35"/>
          <p:cNvSpPr txBox="1">
            <a:spLocks noChangeArrowheads="1"/>
          </p:cNvSpPr>
          <p:nvPr/>
        </p:nvSpPr>
        <p:spPr bwMode="auto">
          <a:xfrm>
            <a:off x="4795838" y="1516063"/>
            <a:ext cx="3003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休息</a:t>
            </a:r>
          </a:p>
        </p:txBody>
      </p:sp>
      <p:sp>
        <p:nvSpPr>
          <p:cNvPr id="14342" name="TextBox 36"/>
          <p:cNvSpPr txBox="1">
            <a:spLocks noChangeArrowheads="1"/>
          </p:cNvSpPr>
          <p:nvPr/>
        </p:nvSpPr>
        <p:spPr bwMode="auto">
          <a:xfrm>
            <a:off x="911225" y="24066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工作流程</a:t>
            </a:r>
          </a:p>
        </p:txBody>
      </p:sp>
      <p:sp>
        <p:nvSpPr>
          <p:cNvPr id="14343" name="TextBox 37"/>
          <p:cNvSpPr txBox="1">
            <a:spLocks noChangeArrowheads="1"/>
          </p:cNvSpPr>
          <p:nvPr/>
        </p:nvSpPr>
        <p:spPr bwMode="auto">
          <a:xfrm>
            <a:off x="911225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联系 4"/>
          <p:cNvSpPr/>
          <p:nvPr/>
        </p:nvSpPr>
        <p:spPr>
          <a:xfrm>
            <a:off x="3495675" y="1743075"/>
            <a:ext cx="2200275" cy="2200275"/>
          </a:xfrm>
          <a:custGeom>
            <a:avLst/>
            <a:gdLst/>
            <a:ahLst/>
            <a:cxnLst/>
            <a:rect l="l" t="t" r="r" b="b"/>
            <a:pathLst>
              <a:path w="2200276" h="2200276">
                <a:moveTo>
                  <a:pt x="1625952" y="1812044"/>
                </a:moveTo>
                <a:cubicBezTo>
                  <a:pt x="1570809" y="1817796"/>
                  <a:pt x="1523039" y="1843173"/>
                  <a:pt x="1498165" y="1879885"/>
                </a:cubicBezTo>
                <a:cubicBezTo>
                  <a:pt x="1399521" y="1808308"/>
                  <a:pt x="1235141" y="1826926"/>
                  <a:pt x="1170219" y="1917038"/>
                </a:cubicBezTo>
                <a:cubicBezTo>
                  <a:pt x="1063853" y="1871174"/>
                  <a:pt x="928460" y="1886056"/>
                  <a:pt x="844951" y="1952826"/>
                </a:cubicBezTo>
                <a:cubicBezTo>
                  <a:pt x="831501" y="1963584"/>
                  <a:pt x="819885" y="1975324"/>
                  <a:pt x="811310" y="1988530"/>
                </a:cubicBezTo>
                <a:cubicBezTo>
                  <a:pt x="901504" y="2017918"/>
                  <a:pt x="997800" y="2033589"/>
                  <a:pt x="1097756" y="2033589"/>
                </a:cubicBezTo>
                <a:cubicBezTo>
                  <a:pt x="1324177" y="2033589"/>
                  <a:pt x="1531817" y="1953179"/>
                  <a:pt x="1690941" y="1816048"/>
                </a:cubicBezTo>
                <a:cubicBezTo>
                  <a:pt x="1670265" y="1810701"/>
                  <a:pt x="1648114" y="1809730"/>
                  <a:pt x="1625952" y="1812044"/>
                </a:cubicBezTo>
                <a:close/>
                <a:moveTo>
                  <a:pt x="1406602" y="215178"/>
                </a:moveTo>
                <a:cubicBezTo>
                  <a:pt x="1396825" y="247293"/>
                  <a:pt x="1391179" y="282015"/>
                  <a:pt x="1388459" y="318250"/>
                </a:cubicBezTo>
                <a:cubicBezTo>
                  <a:pt x="1381390" y="412610"/>
                  <a:pt x="1395086" y="505650"/>
                  <a:pt x="1427566" y="581969"/>
                </a:cubicBezTo>
                <a:cubicBezTo>
                  <a:pt x="1450737" y="574645"/>
                  <a:pt x="1477093" y="580224"/>
                  <a:pt x="1496311" y="598974"/>
                </a:cubicBezTo>
                <a:cubicBezTo>
                  <a:pt x="1505005" y="581721"/>
                  <a:pt x="1521701" y="569796"/>
                  <a:pt x="1540975" y="567093"/>
                </a:cubicBezTo>
                <a:cubicBezTo>
                  <a:pt x="1562187" y="564114"/>
                  <a:pt x="1583373" y="572715"/>
                  <a:pt x="1596366" y="589593"/>
                </a:cubicBezTo>
                <a:cubicBezTo>
                  <a:pt x="1615110" y="567754"/>
                  <a:pt x="1646116" y="560583"/>
                  <a:pt x="1672727" y="571926"/>
                </a:cubicBezTo>
                <a:cubicBezTo>
                  <a:pt x="1693003" y="580567"/>
                  <a:pt x="1707543" y="598658"/>
                  <a:pt x="1711449" y="620122"/>
                </a:cubicBezTo>
                <a:cubicBezTo>
                  <a:pt x="1734886" y="626455"/>
                  <a:pt x="1753549" y="644013"/>
                  <a:pt x="1761144" y="666898"/>
                </a:cubicBezTo>
                <a:cubicBezTo>
                  <a:pt x="1766665" y="683509"/>
                  <a:pt x="1765878" y="701550"/>
                  <a:pt x="1758920" y="717619"/>
                </a:cubicBezTo>
                <a:cubicBezTo>
                  <a:pt x="1776023" y="739655"/>
                  <a:pt x="1782004" y="768221"/>
                  <a:pt x="1775169" y="795170"/>
                </a:cubicBezTo>
                <a:cubicBezTo>
                  <a:pt x="1766081" y="830996"/>
                  <a:pt x="1735998" y="857827"/>
                  <a:pt x="1699052" y="863055"/>
                </a:cubicBezTo>
                <a:cubicBezTo>
                  <a:pt x="1698876" y="885416"/>
                  <a:pt x="1688934" y="906624"/>
                  <a:pt x="1671804" y="921223"/>
                </a:cubicBezTo>
                <a:cubicBezTo>
                  <a:pt x="1645777" y="943407"/>
                  <a:pt x="1608180" y="946258"/>
                  <a:pt x="1579033" y="928266"/>
                </a:cubicBezTo>
                <a:cubicBezTo>
                  <a:pt x="1569606" y="959170"/>
                  <a:pt x="1544365" y="982795"/>
                  <a:pt x="1512736" y="990321"/>
                </a:cubicBezTo>
                <a:cubicBezTo>
                  <a:pt x="1488798" y="996016"/>
                  <a:pt x="1464189" y="991820"/>
                  <a:pt x="1444519" y="978843"/>
                </a:cubicBezTo>
                <a:cubicBezTo>
                  <a:pt x="1442089" y="1021314"/>
                  <a:pt x="1445317" y="1064372"/>
                  <a:pt x="1452968" y="1106409"/>
                </a:cubicBezTo>
                <a:cubicBezTo>
                  <a:pt x="1487392" y="1295769"/>
                  <a:pt x="1602235" y="1417618"/>
                  <a:pt x="1724542" y="1394613"/>
                </a:cubicBezTo>
                <a:cubicBezTo>
                  <a:pt x="1759883" y="1493955"/>
                  <a:pt x="1807641" y="1574509"/>
                  <a:pt x="1864433" y="1632299"/>
                </a:cubicBezTo>
                <a:cubicBezTo>
                  <a:pt x="1971441" y="1481355"/>
                  <a:pt x="2033590" y="1296813"/>
                  <a:pt x="2033590" y="1097755"/>
                </a:cubicBezTo>
                <a:cubicBezTo>
                  <a:pt x="2033590" y="689257"/>
                  <a:pt x="1771859" y="341890"/>
                  <a:pt x="1406602" y="215178"/>
                </a:cubicBezTo>
                <a:close/>
                <a:moveTo>
                  <a:pt x="886694" y="186709"/>
                </a:moveTo>
                <a:cubicBezTo>
                  <a:pt x="565053" y="260034"/>
                  <a:pt x="306945" y="499794"/>
                  <a:pt x="207238" y="810607"/>
                </a:cubicBezTo>
                <a:cubicBezTo>
                  <a:pt x="229228" y="815882"/>
                  <a:pt x="249363" y="843979"/>
                  <a:pt x="263068" y="888217"/>
                </a:cubicBezTo>
                <a:cubicBezTo>
                  <a:pt x="289639" y="811284"/>
                  <a:pt x="333590" y="786022"/>
                  <a:pt x="371312" y="825983"/>
                </a:cubicBezTo>
                <a:cubicBezTo>
                  <a:pt x="400056" y="856422"/>
                  <a:pt x="420667" y="920151"/>
                  <a:pt x="426204" y="995764"/>
                </a:cubicBezTo>
                <a:cubicBezTo>
                  <a:pt x="459427" y="1018073"/>
                  <a:pt x="485883" y="1079926"/>
                  <a:pt x="496649" y="1160542"/>
                </a:cubicBezTo>
                <a:cubicBezTo>
                  <a:pt x="504445" y="1218835"/>
                  <a:pt x="503368" y="1282127"/>
                  <a:pt x="493557" y="1338559"/>
                </a:cubicBezTo>
                <a:lnTo>
                  <a:pt x="506840" y="1383182"/>
                </a:lnTo>
                <a:cubicBezTo>
                  <a:pt x="544889" y="1485750"/>
                  <a:pt x="589723" y="1545827"/>
                  <a:pt x="612871" y="1525284"/>
                </a:cubicBezTo>
                <a:cubicBezTo>
                  <a:pt x="696561" y="1710964"/>
                  <a:pt x="776541" y="1757781"/>
                  <a:pt x="790182" y="1629108"/>
                </a:cubicBezTo>
                <a:cubicBezTo>
                  <a:pt x="845388" y="1744422"/>
                  <a:pt x="898657" y="1791680"/>
                  <a:pt x="923681" y="1747568"/>
                </a:cubicBezTo>
                <a:cubicBezTo>
                  <a:pt x="944916" y="1710130"/>
                  <a:pt x="942229" y="1612797"/>
                  <a:pt x="916620" y="1491901"/>
                </a:cubicBezTo>
                <a:cubicBezTo>
                  <a:pt x="963966" y="1552845"/>
                  <a:pt x="996000" y="1531683"/>
                  <a:pt x="995655" y="1439649"/>
                </a:cubicBezTo>
                <a:cubicBezTo>
                  <a:pt x="995483" y="1393318"/>
                  <a:pt x="987062" y="1333326"/>
                  <a:pt x="970314" y="1269740"/>
                </a:cubicBezTo>
                <a:cubicBezTo>
                  <a:pt x="964240" y="1265375"/>
                  <a:pt x="959224" y="1259743"/>
                  <a:pt x="954901" y="1253475"/>
                </a:cubicBezTo>
                <a:cubicBezTo>
                  <a:pt x="902323" y="1284127"/>
                  <a:pt x="834034" y="1266898"/>
                  <a:pt x="803520" y="1215271"/>
                </a:cubicBezTo>
                <a:cubicBezTo>
                  <a:pt x="773544" y="1218665"/>
                  <a:pt x="745397" y="1200691"/>
                  <a:pt x="736961" y="1172758"/>
                </a:cubicBezTo>
                <a:cubicBezTo>
                  <a:pt x="730849" y="1152548"/>
                  <a:pt x="736252" y="1130737"/>
                  <a:pt x="751183" y="1115371"/>
                </a:cubicBezTo>
                <a:cubicBezTo>
                  <a:pt x="729998" y="1103318"/>
                  <a:pt x="718201" y="1080188"/>
                  <a:pt x="721150" y="1056494"/>
                </a:cubicBezTo>
                <a:cubicBezTo>
                  <a:pt x="724610" y="1028752"/>
                  <a:pt x="747383" y="1007022"/>
                  <a:pt x="775997" y="1004163"/>
                </a:cubicBezTo>
                <a:cubicBezTo>
                  <a:pt x="776167" y="1003699"/>
                  <a:pt x="776352" y="1003246"/>
                  <a:pt x="776522" y="1002783"/>
                </a:cubicBezTo>
                <a:cubicBezTo>
                  <a:pt x="772679" y="975464"/>
                  <a:pt x="781641" y="947914"/>
                  <a:pt x="800953" y="927634"/>
                </a:cubicBezTo>
                <a:cubicBezTo>
                  <a:pt x="831468" y="895602"/>
                  <a:pt x="880940" y="888463"/>
                  <a:pt x="919807" y="910465"/>
                </a:cubicBezTo>
                <a:lnTo>
                  <a:pt x="940344" y="888029"/>
                </a:lnTo>
                <a:cubicBezTo>
                  <a:pt x="918530" y="796116"/>
                  <a:pt x="885631" y="705636"/>
                  <a:pt x="850360" y="636341"/>
                </a:cubicBezTo>
                <a:cubicBezTo>
                  <a:pt x="838971" y="572921"/>
                  <a:pt x="819604" y="503629"/>
                  <a:pt x="795924" y="441533"/>
                </a:cubicBezTo>
                <a:cubicBezTo>
                  <a:pt x="791889" y="430949"/>
                  <a:pt x="787787" y="420724"/>
                  <a:pt x="783089" y="411128"/>
                </a:cubicBezTo>
                <a:cubicBezTo>
                  <a:pt x="794022" y="369269"/>
                  <a:pt x="809565" y="330264"/>
                  <a:pt x="826632" y="293459"/>
                </a:cubicBezTo>
                <a:cubicBezTo>
                  <a:pt x="844924" y="254030"/>
                  <a:pt x="864500" y="218063"/>
                  <a:pt x="886694" y="186709"/>
                </a:cubicBezTo>
                <a:close/>
                <a:moveTo>
                  <a:pt x="1100138" y="0"/>
                </a:moveTo>
                <a:cubicBezTo>
                  <a:pt x="1707727" y="0"/>
                  <a:pt x="2200276" y="492549"/>
                  <a:pt x="2200276" y="1100138"/>
                </a:cubicBezTo>
                <a:cubicBezTo>
                  <a:pt x="2200276" y="1707727"/>
                  <a:pt x="1707727" y="2200276"/>
                  <a:pt x="1100138" y="2200276"/>
                </a:cubicBezTo>
                <a:cubicBezTo>
                  <a:pt x="492549" y="2200276"/>
                  <a:pt x="0" y="1707727"/>
                  <a:pt x="0" y="1100138"/>
                </a:cubicBezTo>
                <a:cubicBezTo>
                  <a:pt x="0" y="492549"/>
                  <a:pt x="492549" y="0"/>
                  <a:pt x="1100138" y="0"/>
                </a:cubicBezTo>
                <a:close/>
              </a:path>
            </a:pathLst>
          </a:cu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051084" y="1981199"/>
            <a:ext cx="3020854" cy="147640"/>
            <a:chOff x="1051084" y="1981199"/>
            <a:chExt cx="3020854" cy="147640"/>
          </a:xfrm>
          <a:solidFill>
            <a:srgbClr val="7BBC28"/>
          </a:solidFill>
        </p:grpSpPr>
        <p:sp>
          <p:nvSpPr>
            <p:cNvPr id="12" name="矩形 11"/>
            <p:cNvSpPr/>
            <p:nvPr/>
          </p:nvSpPr>
          <p:spPr>
            <a:xfrm>
              <a:off x="1051084" y="2032635"/>
              <a:ext cx="28879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流程图: 联系 12"/>
            <p:cNvSpPr/>
            <p:nvPr/>
          </p:nvSpPr>
          <p:spPr>
            <a:xfrm>
              <a:off x="3924298" y="1981199"/>
              <a:ext cx="147640" cy="1476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5117783" y="1979297"/>
            <a:ext cx="3020854" cy="147640"/>
            <a:chOff x="1051084" y="1981199"/>
            <a:chExt cx="3020854" cy="147640"/>
          </a:xfrm>
          <a:solidFill>
            <a:srgbClr val="196674"/>
          </a:solidFill>
        </p:grpSpPr>
        <p:sp>
          <p:nvSpPr>
            <p:cNvPr id="17" name="矩形 16"/>
            <p:cNvSpPr/>
            <p:nvPr/>
          </p:nvSpPr>
          <p:spPr>
            <a:xfrm>
              <a:off x="1051084" y="2032635"/>
              <a:ext cx="28879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3924298" y="1981199"/>
              <a:ext cx="147640" cy="1476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47738" y="2193925"/>
            <a:ext cx="20526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7913" y="2179638"/>
            <a:ext cx="20526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grpSp>
        <p:nvGrpSpPr>
          <p:cNvPr id="32774" name="组合 20"/>
          <p:cNvGrpSpPr>
            <a:grpSpLocks/>
          </p:cNvGrpSpPr>
          <p:nvPr/>
        </p:nvGrpSpPr>
        <p:grpSpPr bwMode="auto">
          <a:xfrm>
            <a:off x="1160463" y="3868738"/>
            <a:ext cx="1635125" cy="412750"/>
            <a:chOff x="2216150" y="3584575"/>
            <a:chExt cx="3632200" cy="917575"/>
          </a:xfrm>
        </p:grpSpPr>
        <p:sp>
          <p:nvSpPr>
            <p:cNvPr id="22" name="矩形 21"/>
            <p:cNvSpPr/>
            <p:nvPr/>
          </p:nvSpPr>
          <p:spPr>
            <a:xfrm>
              <a:off x="2216150" y="3584575"/>
              <a:ext cx="3632200" cy="917575"/>
            </a:xfrm>
            <a:prstGeom prst="rect">
              <a:avLst/>
            </a:pr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流程图: 联系 8"/>
            <p:cNvSpPr/>
            <p:nvPr/>
          </p:nvSpPr>
          <p:spPr>
            <a:xfrm>
              <a:off x="2519421" y="3708094"/>
              <a:ext cx="437275" cy="624658"/>
            </a:xfrm>
            <a:custGeom>
              <a:avLst/>
              <a:gdLst/>
              <a:ahLst/>
              <a:cxnLst/>
              <a:rect l="l" t="t" r="r" b="b"/>
              <a:pathLst>
                <a:path w="438150" h="626271">
                  <a:moveTo>
                    <a:pt x="109617" y="350045"/>
                  </a:moveTo>
                  <a:lnTo>
                    <a:pt x="328533" y="350045"/>
                  </a:lnTo>
                  <a:cubicBezTo>
                    <a:pt x="389073" y="350045"/>
                    <a:pt x="438150" y="399122"/>
                    <a:pt x="438150" y="459662"/>
                  </a:cubicBezTo>
                  <a:lnTo>
                    <a:pt x="438150" y="597615"/>
                  </a:lnTo>
                  <a:lnTo>
                    <a:pt x="432365" y="626271"/>
                  </a:lnTo>
                  <a:lnTo>
                    <a:pt x="5785" y="626271"/>
                  </a:lnTo>
                  <a:cubicBezTo>
                    <a:pt x="1366" y="617497"/>
                    <a:pt x="0" y="607715"/>
                    <a:pt x="0" y="597615"/>
                  </a:cubicBezTo>
                  <a:lnTo>
                    <a:pt x="0" y="459662"/>
                  </a:lnTo>
                  <a:cubicBezTo>
                    <a:pt x="0" y="399122"/>
                    <a:pt x="49077" y="350045"/>
                    <a:pt x="109617" y="350045"/>
                  </a:cubicBezTo>
                  <a:close/>
                  <a:moveTo>
                    <a:pt x="164822" y="90216"/>
                  </a:moveTo>
                  <a:cubicBezTo>
                    <a:pt x="131213" y="108636"/>
                    <a:pt x="109537" y="144657"/>
                    <a:pt x="109537" y="185741"/>
                  </a:cubicBezTo>
                  <a:cubicBezTo>
                    <a:pt x="109537" y="248867"/>
                    <a:pt x="160711" y="300041"/>
                    <a:pt x="223837" y="300041"/>
                  </a:cubicBezTo>
                  <a:cubicBezTo>
                    <a:pt x="286963" y="300041"/>
                    <a:pt x="338137" y="248867"/>
                    <a:pt x="338137" y="185741"/>
                  </a:cubicBezTo>
                  <a:cubicBezTo>
                    <a:pt x="338137" y="184175"/>
                    <a:pt x="338106" y="182616"/>
                    <a:pt x="337200" y="181099"/>
                  </a:cubicBezTo>
                  <a:cubicBezTo>
                    <a:pt x="326516" y="186636"/>
                    <a:pt x="314641" y="188121"/>
                    <a:pt x="302418" y="188121"/>
                  </a:cubicBezTo>
                  <a:cubicBezTo>
                    <a:pt x="238505" y="188121"/>
                    <a:pt x="184077" y="147508"/>
                    <a:pt x="164822" y="90216"/>
                  </a:cubicBezTo>
                  <a:close/>
                  <a:moveTo>
                    <a:pt x="219074" y="0"/>
                  </a:moveTo>
                  <a:cubicBezTo>
                    <a:pt x="303242" y="0"/>
                    <a:pt x="371474" y="68232"/>
                    <a:pt x="371474" y="152400"/>
                  </a:cubicBezTo>
                  <a:cubicBezTo>
                    <a:pt x="371474" y="236568"/>
                    <a:pt x="303242" y="304800"/>
                    <a:pt x="219074" y="304800"/>
                  </a:cubicBezTo>
                  <a:cubicBezTo>
                    <a:pt x="134906" y="304800"/>
                    <a:pt x="66674" y="236568"/>
                    <a:pt x="66674" y="152400"/>
                  </a:cubicBezTo>
                  <a:cubicBezTo>
                    <a:pt x="66674" y="68232"/>
                    <a:pt x="134906" y="0"/>
                    <a:pt x="21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流程图: 联系 13"/>
            <p:cNvSpPr/>
            <p:nvPr/>
          </p:nvSpPr>
          <p:spPr>
            <a:xfrm>
              <a:off x="3185911" y="3711624"/>
              <a:ext cx="458433" cy="614069"/>
            </a:xfrm>
            <a:custGeom>
              <a:avLst/>
              <a:gdLst/>
              <a:ahLst/>
              <a:cxnLst/>
              <a:rect l="l" t="t" r="r" b="b"/>
              <a:pathLst>
                <a:path w="457200" h="614364">
                  <a:moveTo>
                    <a:pt x="114383" y="338138"/>
                  </a:moveTo>
                  <a:lnTo>
                    <a:pt x="148003" y="338138"/>
                  </a:lnTo>
                  <a:lnTo>
                    <a:pt x="226218" y="454818"/>
                  </a:lnTo>
                  <a:lnTo>
                    <a:pt x="304433" y="338138"/>
                  </a:lnTo>
                  <a:lnTo>
                    <a:pt x="342817" y="338138"/>
                  </a:lnTo>
                  <a:cubicBezTo>
                    <a:pt x="405989" y="338138"/>
                    <a:pt x="457200" y="387215"/>
                    <a:pt x="457200" y="447755"/>
                  </a:cubicBezTo>
                  <a:lnTo>
                    <a:pt x="457200" y="585708"/>
                  </a:lnTo>
                  <a:lnTo>
                    <a:pt x="451164" y="614364"/>
                  </a:lnTo>
                  <a:lnTo>
                    <a:pt x="6037" y="614364"/>
                  </a:lnTo>
                  <a:cubicBezTo>
                    <a:pt x="1426" y="605590"/>
                    <a:pt x="0" y="595808"/>
                    <a:pt x="0" y="585708"/>
                  </a:cubicBezTo>
                  <a:lnTo>
                    <a:pt x="0" y="447755"/>
                  </a:lnTo>
                  <a:cubicBezTo>
                    <a:pt x="0" y="387215"/>
                    <a:pt x="51211" y="338138"/>
                    <a:pt x="114383" y="338138"/>
                  </a:cubicBezTo>
                  <a:close/>
                  <a:moveTo>
                    <a:pt x="213688" y="227885"/>
                  </a:moveTo>
                  <a:cubicBezTo>
                    <a:pt x="198596" y="225742"/>
                    <a:pt x="183668" y="247173"/>
                    <a:pt x="226695" y="272890"/>
                  </a:cubicBezTo>
                  <a:cubicBezTo>
                    <a:pt x="284064" y="238601"/>
                    <a:pt x="238403" y="211931"/>
                    <a:pt x="226695" y="238601"/>
                  </a:cubicBezTo>
                  <a:cubicBezTo>
                    <a:pt x="223768" y="231934"/>
                    <a:pt x="218719" y="228600"/>
                    <a:pt x="213688" y="227885"/>
                  </a:cubicBezTo>
                  <a:close/>
                  <a:moveTo>
                    <a:pt x="258253" y="77669"/>
                  </a:moveTo>
                  <a:cubicBezTo>
                    <a:pt x="246686" y="117083"/>
                    <a:pt x="209977" y="145257"/>
                    <a:pt x="166687" y="145257"/>
                  </a:cubicBezTo>
                  <a:cubicBezTo>
                    <a:pt x="151186" y="145257"/>
                    <a:pt x="136529" y="141645"/>
                    <a:pt x="123926" y="134376"/>
                  </a:cubicBezTo>
                  <a:lnTo>
                    <a:pt x="116681" y="170261"/>
                  </a:lnTo>
                  <a:cubicBezTo>
                    <a:pt x="116681" y="199221"/>
                    <a:pt x="128845" y="225340"/>
                    <a:pt x="148691" y="243419"/>
                  </a:cubicBezTo>
                  <a:cubicBezTo>
                    <a:pt x="163135" y="212990"/>
                    <a:pt x="193067" y="192882"/>
                    <a:pt x="227408" y="192882"/>
                  </a:cubicBezTo>
                  <a:cubicBezTo>
                    <a:pt x="256150" y="192882"/>
                    <a:pt x="281802" y="206967"/>
                    <a:pt x="297526" y="229837"/>
                  </a:cubicBezTo>
                  <a:cubicBezTo>
                    <a:pt x="311587" y="213988"/>
                    <a:pt x="319087" y="193001"/>
                    <a:pt x="319087" y="170261"/>
                  </a:cubicBezTo>
                  <a:cubicBezTo>
                    <a:pt x="319087" y="128752"/>
                    <a:pt x="294097" y="93079"/>
                    <a:pt x="258253" y="77669"/>
                  </a:cubicBezTo>
                  <a:close/>
                  <a:moveTo>
                    <a:pt x="221455" y="0"/>
                  </a:moveTo>
                  <a:cubicBezTo>
                    <a:pt x="293787" y="0"/>
                    <a:pt x="352424" y="67166"/>
                    <a:pt x="352424" y="150019"/>
                  </a:cubicBezTo>
                  <a:cubicBezTo>
                    <a:pt x="352424" y="232872"/>
                    <a:pt x="293787" y="300038"/>
                    <a:pt x="221455" y="300038"/>
                  </a:cubicBezTo>
                  <a:cubicBezTo>
                    <a:pt x="149123" y="300038"/>
                    <a:pt x="90486" y="232872"/>
                    <a:pt x="90486" y="150019"/>
                  </a:cubicBezTo>
                  <a:cubicBezTo>
                    <a:pt x="90486" y="67166"/>
                    <a:pt x="149123" y="0"/>
                    <a:pt x="22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流程图: 联系 20"/>
            <p:cNvSpPr/>
            <p:nvPr/>
          </p:nvSpPr>
          <p:spPr>
            <a:xfrm>
              <a:off x="3880614" y="3693977"/>
              <a:ext cx="454905" cy="624658"/>
            </a:xfrm>
            <a:custGeom>
              <a:avLst/>
              <a:gdLst/>
              <a:ahLst/>
              <a:cxnLst/>
              <a:rect l="l" t="t" r="r" b="b"/>
              <a:pathLst>
                <a:path w="452436" h="623889">
                  <a:moveTo>
                    <a:pt x="274088" y="347663"/>
                  </a:moveTo>
                  <a:lnTo>
                    <a:pt x="339245" y="347663"/>
                  </a:lnTo>
                  <a:cubicBezTo>
                    <a:pt x="401759" y="347663"/>
                    <a:pt x="452436" y="396740"/>
                    <a:pt x="452436" y="457280"/>
                  </a:cubicBezTo>
                  <a:lnTo>
                    <a:pt x="452436" y="595233"/>
                  </a:lnTo>
                  <a:lnTo>
                    <a:pt x="446463" y="623889"/>
                  </a:lnTo>
                  <a:lnTo>
                    <a:pt x="246797" y="623889"/>
                  </a:lnTo>
                  <a:lnTo>
                    <a:pt x="294853" y="406035"/>
                  </a:lnTo>
                  <a:close/>
                  <a:moveTo>
                    <a:pt x="198810" y="347663"/>
                  </a:moveTo>
                  <a:lnTo>
                    <a:pt x="237597" y="347663"/>
                  </a:lnTo>
                  <a:lnTo>
                    <a:pt x="261262" y="412292"/>
                  </a:lnTo>
                  <a:lnTo>
                    <a:pt x="227367" y="576461"/>
                  </a:lnTo>
                  <a:lnTo>
                    <a:pt x="183631" y="411183"/>
                  </a:lnTo>
                  <a:close/>
                  <a:moveTo>
                    <a:pt x="113191" y="347663"/>
                  </a:moveTo>
                  <a:lnTo>
                    <a:pt x="167574" y="347663"/>
                  </a:lnTo>
                  <a:lnTo>
                    <a:pt x="152820" y="405972"/>
                  </a:lnTo>
                  <a:lnTo>
                    <a:pt x="207926" y="623889"/>
                  </a:lnTo>
                  <a:lnTo>
                    <a:pt x="5974" y="623889"/>
                  </a:lnTo>
                  <a:cubicBezTo>
                    <a:pt x="1411" y="615115"/>
                    <a:pt x="0" y="605333"/>
                    <a:pt x="0" y="595233"/>
                  </a:cubicBezTo>
                  <a:lnTo>
                    <a:pt x="0" y="457280"/>
                  </a:lnTo>
                  <a:cubicBezTo>
                    <a:pt x="0" y="396740"/>
                    <a:pt x="50677" y="347663"/>
                    <a:pt x="113191" y="347663"/>
                  </a:cubicBezTo>
                  <a:close/>
                  <a:moveTo>
                    <a:pt x="186211" y="88337"/>
                  </a:moveTo>
                  <a:cubicBezTo>
                    <a:pt x="171133" y="124147"/>
                    <a:pt x="141099" y="151887"/>
                    <a:pt x="104037" y="165305"/>
                  </a:cubicBezTo>
                  <a:cubicBezTo>
                    <a:pt x="106903" y="228628"/>
                    <a:pt x="159534" y="278606"/>
                    <a:pt x="223838" y="278606"/>
                  </a:cubicBezTo>
                  <a:cubicBezTo>
                    <a:pt x="289591" y="278606"/>
                    <a:pt x="343140" y="226350"/>
                    <a:pt x="344492" y="161079"/>
                  </a:cubicBezTo>
                  <a:cubicBezTo>
                    <a:pt x="335868" y="165785"/>
                    <a:pt x="326392" y="166689"/>
                    <a:pt x="316705" y="166689"/>
                  </a:cubicBezTo>
                  <a:cubicBezTo>
                    <a:pt x="259895" y="166689"/>
                    <a:pt x="210346" y="135605"/>
                    <a:pt x="186211" y="88337"/>
                  </a:cubicBezTo>
                  <a:close/>
                  <a:moveTo>
                    <a:pt x="219074" y="0"/>
                  </a:moveTo>
                  <a:cubicBezTo>
                    <a:pt x="308503" y="0"/>
                    <a:pt x="380999" y="72496"/>
                    <a:pt x="380999" y="161925"/>
                  </a:cubicBezTo>
                  <a:cubicBezTo>
                    <a:pt x="380999" y="251354"/>
                    <a:pt x="308503" y="323850"/>
                    <a:pt x="219074" y="323850"/>
                  </a:cubicBezTo>
                  <a:cubicBezTo>
                    <a:pt x="129645" y="323850"/>
                    <a:pt x="57149" y="251354"/>
                    <a:pt x="57149" y="161925"/>
                  </a:cubicBezTo>
                  <a:cubicBezTo>
                    <a:pt x="57149" y="72496"/>
                    <a:pt x="129645" y="0"/>
                    <a:pt x="21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圆角矩形 3"/>
            <p:cNvSpPr/>
            <p:nvPr/>
          </p:nvSpPr>
          <p:spPr>
            <a:xfrm>
              <a:off x="5139541" y="3704566"/>
              <a:ext cx="437275" cy="621128"/>
            </a:xfrm>
            <a:custGeom>
              <a:avLst/>
              <a:gdLst/>
              <a:ahLst/>
              <a:cxnLst/>
              <a:rect l="l" t="t" r="r" b="b"/>
              <a:pathLst>
                <a:path w="438150" h="621507">
                  <a:moveTo>
                    <a:pt x="109617" y="345281"/>
                  </a:moveTo>
                  <a:lnTo>
                    <a:pt x="178695" y="345281"/>
                  </a:lnTo>
                  <a:lnTo>
                    <a:pt x="139475" y="394963"/>
                  </a:lnTo>
                  <a:lnTo>
                    <a:pt x="216696" y="501843"/>
                  </a:lnTo>
                  <a:lnTo>
                    <a:pt x="296291" y="383709"/>
                  </a:lnTo>
                  <a:lnTo>
                    <a:pt x="265233" y="345281"/>
                  </a:lnTo>
                  <a:lnTo>
                    <a:pt x="328533" y="345281"/>
                  </a:lnTo>
                  <a:cubicBezTo>
                    <a:pt x="389073" y="345281"/>
                    <a:pt x="438150" y="394358"/>
                    <a:pt x="438150" y="454898"/>
                  </a:cubicBezTo>
                  <a:lnTo>
                    <a:pt x="438150" y="592851"/>
                  </a:lnTo>
                  <a:lnTo>
                    <a:pt x="432365" y="621507"/>
                  </a:lnTo>
                  <a:lnTo>
                    <a:pt x="5785" y="621507"/>
                  </a:lnTo>
                  <a:cubicBezTo>
                    <a:pt x="1366" y="612733"/>
                    <a:pt x="0" y="602951"/>
                    <a:pt x="0" y="592851"/>
                  </a:cubicBezTo>
                  <a:lnTo>
                    <a:pt x="0" y="454898"/>
                  </a:lnTo>
                  <a:cubicBezTo>
                    <a:pt x="0" y="394358"/>
                    <a:pt x="49077" y="345281"/>
                    <a:pt x="109617" y="345281"/>
                  </a:cubicBezTo>
                  <a:close/>
                  <a:moveTo>
                    <a:pt x="206970" y="93946"/>
                  </a:moveTo>
                  <a:cubicBezTo>
                    <a:pt x="202834" y="123011"/>
                    <a:pt x="168517" y="145255"/>
                    <a:pt x="127024" y="145255"/>
                  </a:cubicBezTo>
                  <a:lnTo>
                    <a:pt x="107159" y="142352"/>
                  </a:lnTo>
                  <a:cubicBezTo>
                    <a:pt x="112736" y="220721"/>
                    <a:pt x="160292" y="280986"/>
                    <a:pt x="217817" y="280986"/>
                  </a:cubicBezTo>
                  <a:cubicBezTo>
                    <a:pt x="279143" y="280986"/>
                    <a:pt x="329139" y="212493"/>
                    <a:pt x="330711" y="126709"/>
                  </a:cubicBezTo>
                  <a:cubicBezTo>
                    <a:pt x="318318" y="134234"/>
                    <a:pt x="302247" y="138111"/>
                    <a:pt x="284923" y="138111"/>
                  </a:cubicBezTo>
                  <a:cubicBezTo>
                    <a:pt x="246983" y="138111"/>
                    <a:pt x="215044" y="119513"/>
                    <a:pt x="206970" y="93946"/>
                  </a:cubicBezTo>
                  <a:close/>
                  <a:moveTo>
                    <a:pt x="219076" y="0"/>
                  </a:moveTo>
                  <a:cubicBezTo>
                    <a:pt x="300614" y="0"/>
                    <a:pt x="366713" y="58637"/>
                    <a:pt x="366713" y="130969"/>
                  </a:cubicBezTo>
                  <a:lnTo>
                    <a:pt x="362022" y="151585"/>
                  </a:lnTo>
                  <a:cubicBezTo>
                    <a:pt x="364138" y="153162"/>
                    <a:pt x="364332" y="155140"/>
                    <a:pt x="364332" y="157163"/>
                  </a:cubicBezTo>
                  <a:lnTo>
                    <a:pt x="364332" y="280987"/>
                  </a:lnTo>
                  <a:cubicBezTo>
                    <a:pt x="364332" y="298084"/>
                    <a:pt x="350472" y="311944"/>
                    <a:pt x="333375" y="311944"/>
                  </a:cubicBezTo>
                  <a:lnTo>
                    <a:pt x="104776" y="311944"/>
                  </a:lnTo>
                  <a:cubicBezTo>
                    <a:pt x="87679" y="311944"/>
                    <a:pt x="73819" y="298084"/>
                    <a:pt x="73819" y="280987"/>
                  </a:cubicBezTo>
                  <a:lnTo>
                    <a:pt x="73819" y="157163"/>
                  </a:lnTo>
                  <a:lnTo>
                    <a:pt x="76131" y="151583"/>
                  </a:lnTo>
                  <a:cubicBezTo>
                    <a:pt x="72093" y="145215"/>
                    <a:pt x="71439" y="138160"/>
                    <a:pt x="71439" y="130969"/>
                  </a:cubicBezTo>
                  <a:cubicBezTo>
                    <a:pt x="71439" y="58637"/>
                    <a:pt x="137538" y="0"/>
                    <a:pt x="21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流程图: 联系 28"/>
            <p:cNvSpPr/>
            <p:nvPr/>
          </p:nvSpPr>
          <p:spPr>
            <a:xfrm>
              <a:off x="4557685" y="3704566"/>
              <a:ext cx="384377" cy="621128"/>
            </a:xfrm>
            <a:custGeom>
              <a:avLst/>
              <a:gdLst/>
              <a:ahLst/>
              <a:cxnLst/>
              <a:rect l="l" t="t" r="r" b="b"/>
              <a:pathLst>
                <a:path w="385764" h="621507">
                  <a:moveTo>
                    <a:pt x="96511" y="345281"/>
                  </a:moveTo>
                  <a:lnTo>
                    <a:pt x="160972" y="345281"/>
                  </a:lnTo>
                  <a:lnTo>
                    <a:pt x="129950" y="390201"/>
                  </a:lnTo>
                  <a:lnTo>
                    <a:pt x="195265" y="499462"/>
                  </a:lnTo>
                  <a:lnTo>
                    <a:pt x="267717" y="395616"/>
                  </a:lnTo>
                  <a:lnTo>
                    <a:pt x="235838" y="345281"/>
                  </a:lnTo>
                  <a:lnTo>
                    <a:pt x="289253" y="345281"/>
                  </a:lnTo>
                  <a:cubicBezTo>
                    <a:pt x="342555" y="345281"/>
                    <a:pt x="385764" y="394358"/>
                    <a:pt x="385764" y="454898"/>
                  </a:cubicBezTo>
                  <a:lnTo>
                    <a:pt x="385764" y="592851"/>
                  </a:lnTo>
                  <a:lnTo>
                    <a:pt x="380671" y="621507"/>
                  </a:lnTo>
                  <a:lnTo>
                    <a:pt x="5094" y="621507"/>
                  </a:lnTo>
                  <a:cubicBezTo>
                    <a:pt x="1203" y="612733"/>
                    <a:pt x="0" y="602951"/>
                    <a:pt x="0" y="592851"/>
                  </a:cubicBezTo>
                  <a:lnTo>
                    <a:pt x="0" y="454898"/>
                  </a:lnTo>
                  <a:cubicBezTo>
                    <a:pt x="0" y="394358"/>
                    <a:pt x="43210" y="345281"/>
                    <a:pt x="96511" y="345281"/>
                  </a:cubicBezTo>
                  <a:close/>
                  <a:moveTo>
                    <a:pt x="192882" y="0"/>
                  </a:moveTo>
                  <a:cubicBezTo>
                    <a:pt x="256008" y="0"/>
                    <a:pt x="307182" y="51174"/>
                    <a:pt x="307182" y="114300"/>
                  </a:cubicBezTo>
                  <a:cubicBezTo>
                    <a:pt x="307182" y="130420"/>
                    <a:pt x="303845" y="145761"/>
                    <a:pt x="297656" y="159597"/>
                  </a:cubicBezTo>
                  <a:lnTo>
                    <a:pt x="297656" y="175130"/>
                  </a:lnTo>
                  <a:lnTo>
                    <a:pt x="347662" y="252412"/>
                  </a:lnTo>
                  <a:lnTo>
                    <a:pt x="297656" y="275332"/>
                  </a:lnTo>
                  <a:lnTo>
                    <a:pt x="297656" y="276225"/>
                  </a:lnTo>
                  <a:lnTo>
                    <a:pt x="295707" y="276225"/>
                  </a:lnTo>
                  <a:lnTo>
                    <a:pt x="290512" y="278606"/>
                  </a:lnTo>
                  <a:lnTo>
                    <a:pt x="290618" y="276225"/>
                  </a:lnTo>
                  <a:lnTo>
                    <a:pt x="229786" y="276225"/>
                  </a:lnTo>
                  <a:cubicBezTo>
                    <a:pt x="258002" y="252462"/>
                    <a:pt x="277583" y="198973"/>
                    <a:pt x="278415" y="136235"/>
                  </a:cubicBezTo>
                  <a:cubicBezTo>
                    <a:pt x="269444" y="143760"/>
                    <a:pt x="257810" y="147637"/>
                    <a:pt x="245270" y="147637"/>
                  </a:cubicBezTo>
                  <a:cubicBezTo>
                    <a:pt x="217806" y="147637"/>
                    <a:pt x="194686" y="129039"/>
                    <a:pt x="188841" y="103472"/>
                  </a:cubicBezTo>
                  <a:cubicBezTo>
                    <a:pt x="185847" y="132537"/>
                    <a:pt x="161006" y="154781"/>
                    <a:pt x="130970" y="154781"/>
                  </a:cubicBezTo>
                  <a:lnTo>
                    <a:pt x="116590" y="151878"/>
                  </a:lnTo>
                  <a:cubicBezTo>
                    <a:pt x="119482" y="208007"/>
                    <a:pt x="137961" y="254849"/>
                    <a:pt x="164110" y="276225"/>
                  </a:cubicBezTo>
                  <a:lnTo>
                    <a:pt x="99906" y="276225"/>
                  </a:lnTo>
                  <a:lnTo>
                    <a:pt x="100012" y="278607"/>
                  </a:lnTo>
                  <a:lnTo>
                    <a:pt x="94815" y="276225"/>
                  </a:lnTo>
                  <a:lnTo>
                    <a:pt x="85726" y="276225"/>
                  </a:lnTo>
                  <a:lnTo>
                    <a:pt x="85726" y="272059"/>
                  </a:lnTo>
                  <a:lnTo>
                    <a:pt x="42862" y="252413"/>
                  </a:lnTo>
                  <a:lnTo>
                    <a:pt x="85726" y="186169"/>
                  </a:lnTo>
                  <a:lnTo>
                    <a:pt x="85726" y="149685"/>
                  </a:lnTo>
                  <a:cubicBezTo>
                    <a:pt x="80596" y="138875"/>
                    <a:pt x="78582" y="126823"/>
                    <a:pt x="78582" y="114300"/>
                  </a:cubicBezTo>
                  <a:cubicBezTo>
                    <a:pt x="78582" y="51174"/>
                    <a:pt x="129756" y="0"/>
                    <a:pt x="19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775" name="组合 27"/>
          <p:cNvGrpSpPr>
            <a:grpSpLocks/>
          </p:cNvGrpSpPr>
          <p:nvPr/>
        </p:nvGrpSpPr>
        <p:grpSpPr bwMode="auto">
          <a:xfrm>
            <a:off x="6380163" y="3865563"/>
            <a:ext cx="1635125" cy="412750"/>
            <a:chOff x="2216150" y="3584575"/>
            <a:chExt cx="3632200" cy="917575"/>
          </a:xfrm>
        </p:grpSpPr>
        <p:sp>
          <p:nvSpPr>
            <p:cNvPr id="29" name="矩形 28"/>
            <p:cNvSpPr/>
            <p:nvPr/>
          </p:nvSpPr>
          <p:spPr>
            <a:xfrm>
              <a:off x="2216150" y="3584575"/>
              <a:ext cx="3632200" cy="917575"/>
            </a:xfrm>
            <a:prstGeom prst="rect">
              <a:avLst/>
            </a:pr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流程图: 联系 8"/>
            <p:cNvSpPr/>
            <p:nvPr/>
          </p:nvSpPr>
          <p:spPr>
            <a:xfrm>
              <a:off x="2519421" y="3708094"/>
              <a:ext cx="437275" cy="624658"/>
            </a:xfrm>
            <a:custGeom>
              <a:avLst/>
              <a:gdLst/>
              <a:ahLst/>
              <a:cxnLst/>
              <a:rect l="l" t="t" r="r" b="b"/>
              <a:pathLst>
                <a:path w="438150" h="626271">
                  <a:moveTo>
                    <a:pt x="109617" y="350045"/>
                  </a:moveTo>
                  <a:lnTo>
                    <a:pt x="328533" y="350045"/>
                  </a:lnTo>
                  <a:cubicBezTo>
                    <a:pt x="389073" y="350045"/>
                    <a:pt x="438150" y="399122"/>
                    <a:pt x="438150" y="459662"/>
                  </a:cubicBezTo>
                  <a:lnTo>
                    <a:pt x="438150" y="597615"/>
                  </a:lnTo>
                  <a:lnTo>
                    <a:pt x="432365" y="626271"/>
                  </a:lnTo>
                  <a:lnTo>
                    <a:pt x="5785" y="626271"/>
                  </a:lnTo>
                  <a:cubicBezTo>
                    <a:pt x="1366" y="617497"/>
                    <a:pt x="0" y="607715"/>
                    <a:pt x="0" y="597615"/>
                  </a:cubicBezTo>
                  <a:lnTo>
                    <a:pt x="0" y="459662"/>
                  </a:lnTo>
                  <a:cubicBezTo>
                    <a:pt x="0" y="399122"/>
                    <a:pt x="49077" y="350045"/>
                    <a:pt x="109617" y="350045"/>
                  </a:cubicBezTo>
                  <a:close/>
                  <a:moveTo>
                    <a:pt x="164822" y="90216"/>
                  </a:moveTo>
                  <a:cubicBezTo>
                    <a:pt x="131213" y="108636"/>
                    <a:pt x="109537" y="144657"/>
                    <a:pt x="109537" y="185741"/>
                  </a:cubicBezTo>
                  <a:cubicBezTo>
                    <a:pt x="109537" y="248867"/>
                    <a:pt x="160711" y="300041"/>
                    <a:pt x="223837" y="300041"/>
                  </a:cubicBezTo>
                  <a:cubicBezTo>
                    <a:pt x="286963" y="300041"/>
                    <a:pt x="338137" y="248867"/>
                    <a:pt x="338137" y="185741"/>
                  </a:cubicBezTo>
                  <a:cubicBezTo>
                    <a:pt x="338137" y="184175"/>
                    <a:pt x="338106" y="182616"/>
                    <a:pt x="337200" y="181099"/>
                  </a:cubicBezTo>
                  <a:cubicBezTo>
                    <a:pt x="326516" y="186636"/>
                    <a:pt x="314641" y="188121"/>
                    <a:pt x="302418" y="188121"/>
                  </a:cubicBezTo>
                  <a:cubicBezTo>
                    <a:pt x="238505" y="188121"/>
                    <a:pt x="184077" y="147508"/>
                    <a:pt x="164822" y="90216"/>
                  </a:cubicBezTo>
                  <a:close/>
                  <a:moveTo>
                    <a:pt x="219074" y="0"/>
                  </a:moveTo>
                  <a:cubicBezTo>
                    <a:pt x="303242" y="0"/>
                    <a:pt x="371474" y="68232"/>
                    <a:pt x="371474" y="152400"/>
                  </a:cubicBezTo>
                  <a:cubicBezTo>
                    <a:pt x="371474" y="236568"/>
                    <a:pt x="303242" y="304800"/>
                    <a:pt x="219074" y="304800"/>
                  </a:cubicBezTo>
                  <a:cubicBezTo>
                    <a:pt x="134906" y="304800"/>
                    <a:pt x="66674" y="236568"/>
                    <a:pt x="66674" y="152400"/>
                  </a:cubicBezTo>
                  <a:cubicBezTo>
                    <a:pt x="66674" y="68232"/>
                    <a:pt x="134906" y="0"/>
                    <a:pt x="21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流程图: 联系 13"/>
            <p:cNvSpPr/>
            <p:nvPr/>
          </p:nvSpPr>
          <p:spPr>
            <a:xfrm>
              <a:off x="3185911" y="3711624"/>
              <a:ext cx="458433" cy="614069"/>
            </a:xfrm>
            <a:custGeom>
              <a:avLst/>
              <a:gdLst/>
              <a:ahLst/>
              <a:cxnLst/>
              <a:rect l="l" t="t" r="r" b="b"/>
              <a:pathLst>
                <a:path w="457200" h="614364">
                  <a:moveTo>
                    <a:pt x="114383" y="338138"/>
                  </a:moveTo>
                  <a:lnTo>
                    <a:pt x="148003" y="338138"/>
                  </a:lnTo>
                  <a:lnTo>
                    <a:pt x="226218" y="454818"/>
                  </a:lnTo>
                  <a:lnTo>
                    <a:pt x="304433" y="338138"/>
                  </a:lnTo>
                  <a:lnTo>
                    <a:pt x="342817" y="338138"/>
                  </a:lnTo>
                  <a:cubicBezTo>
                    <a:pt x="405989" y="338138"/>
                    <a:pt x="457200" y="387215"/>
                    <a:pt x="457200" y="447755"/>
                  </a:cubicBezTo>
                  <a:lnTo>
                    <a:pt x="457200" y="585708"/>
                  </a:lnTo>
                  <a:lnTo>
                    <a:pt x="451164" y="614364"/>
                  </a:lnTo>
                  <a:lnTo>
                    <a:pt x="6037" y="614364"/>
                  </a:lnTo>
                  <a:cubicBezTo>
                    <a:pt x="1426" y="605590"/>
                    <a:pt x="0" y="595808"/>
                    <a:pt x="0" y="585708"/>
                  </a:cubicBezTo>
                  <a:lnTo>
                    <a:pt x="0" y="447755"/>
                  </a:lnTo>
                  <a:cubicBezTo>
                    <a:pt x="0" y="387215"/>
                    <a:pt x="51211" y="338138"/>
                    <a:pt x="114383" y="338138"/>
                  </a:cubicBezTo>
                  <a:close/>
                  <a:moveTo>
                    <a:pt x="213688" y="227885"/>
                  </a:moveTo>
                  <a:cubicBezTo>
                    <a:pt x="198596" y="225742"/>
                    <a:pt x="183668" y="247173"/>
                    <a:pt x="226695" y="272890"/>
                  </a:cubicBezTo>
                  <a:cubicBezTo>
                    <a:pt x="284064" y="238601"/>
                    <a:pt x="238403" y="211931"/>
                    <a:pt x="226695" y="238601"/>
                  </a:cubicBezTo>
                  <a:cubicBezTo>
                    <a:pt x="223768" y="231934"/>
                    <a:pt x="218719" y="228600"/>
                    <a:pt x="213688" y="227885"/>
                  </a:cubicBezTo>
                  <a:close/>
                  <a:moveTo>
                    <a:pt x="258253" y="77669"/>
                  </a:moveTo>
                  <a:cubicBezTo>
                    <a:pt x="246686" y="117083"/>
                    <a:pt x="209977" y="145257"/>
                    <a:pt x="166687" y="145257"/>
                  </a:cubicBezTo>
                  <a:cubicBezTo>
                    <a:pt x="151186" y="145257"/>
                    <a:pt x="136529" y="141645"/>
                    <a:pt x="123926" y="134376"/>
                  </a:cubicBezTo>
                  <a:lnTo>
                    <a:pt x="116681" y="170261"/>
                  </a:lnTo>
                  <a:cubicBezTo>
                    <a:pt x="116681" y="199221"/>
                    <a:pt x="128845" y="225340"/>
                    <a:pt x="148691" y="243419"/>
                  </a:cubicBezTo>
                  <a:cubicBezTo>
                    <a:pt x="163135" y="212990"/>
                    <a:pt x="193067" y="192882"/>
                    <a:pt x="227408" y="192882"/>
                  </a:cubicBezTo>
                  <a:cubicBezTo>
                    <a:pt x="256150" y="192882"/>
                    <a:pt x="281802" y="206967"/>
                    <a:pt x="297526" y="229837"/>
                  </a:cubicBezTo>
                  <a:cubicBezTo>
                    <a:pt x="311587" y="213988"/>
                    <a:pt x="319087" y="193001"/>
                    <a:pt x="319087" y="170261"/>
                  </a:cubicBezTo>
                  <a:cubicBezTo>
                    <a:pt x="319087" y="128752"/>
                    <a:pt x="294097" y="93079"/>
                    <a:pt x="258253" y="77669"/>
                  </a:cubicBezTo>
                  <a:close/>
                  <a:moveTo>
                    <a:pt x="221455" y="0"/>
                  </a:moveTo>
                  <a:cubicBezTo>
                    <a:pt x="293787" y="0"/>
                    <a:pt x="352424" y="67166"/>
                    <a:pt x="352424" y="150019"/>
                  </a:cubicBezTo>
                  <a:cubicBezTo>
                    <a:pt x="352424" y="232872"/>
                    <a:pt x="293787" y="300038"/>
                    <a:pt x="221455" y="300038"/>
                  </a:cubicBezTo>
                  <a:cubicBezTo>
                    <a:pt x="149123" y="300038"/>
                    <a:pt x="90486" y="232872"/>
                    <a:pt x="90486" y="150019"/>
                  </a:cubicBezTo>
                  <a:cubicBezTo>
                    <a:pt x="90486" y="67166"/>
                    <a:pt x="149123" y="0"/>
                    <a:pt x="22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流程图: 联系 20"/>
            <p:cNvSpPr/>
            <p:nvPr/>
          </p:nvSpPr>
          <p:spPr>
            <a:xfrm>
              <a:off x="3880614" y="3693977"/>
              <a:ext cx="454905" cy="624658"/>
            </a:xfrm>
            <a:custGeom>
              <a:avLst/>
              <a:gdLst/>
              <a:ahLst/>
              <a:cxnLst/>
              <a:rect l="l" t="t" r="r" b="b"/>
              <a:pathLst>
                <a:path w="452436" h="623889">
                  <a:moveTo>
                    <a:pt x="274088" y="347663"/>
                  </a:moveTo>
                  <a:lnTo>
                    <a:pt x="339245" y="347663"/>
                  </a:lnTo>
                  <a:cubicBezTo>
                    <a:pt x="401759" y="347663"/>
                    <a:pt x="452436" y="396740"/>
                    <a:pt x="452436" y="457280"/>
                  </a:cubicBezTo>
                  <a:lnTo>
                    <a:pt x="452436" y="595233"/>
                  </a:lnTo>
                  <a:lnTo>
                    <a:pt x="446463" y="623889"/>
                  </a:lnTo>
                  <a:lnTo>
                    <a:pt x="246797" y="623889"/>
                  </a:lnTo>
                  <a:lnTo>
                    <a:pt x="294853" y="406035"/>
                  </a:lnTo>
                  <a:close/>
                  <a:moveTo>
                    <a:pt x="198810" y="347663"/>
                  </a:moveTo>
                  <a:lnTo>
                    <a:pt x="237597" y="347663"/>
                  </a:lnTo>
                  <a:lnTo>
                    <a:pt x="261262" y="412292"/>
                  </a:lnTo>
                  <a:lnTo>
                    <a:pt x="227367" y="576461"/>
                  </a:lnTo>
                  <a:lnTo>
                    <a:pt x="183631" y="411183"/>
                  </a:lnTo>
                  <a:close/>
                  <a:moveTo>
                    <a:pt x="113191" y="347663"/>
                  </a:moveTo>
                  <a:lnTo>
                    <a:pt x="167574" y="347663"/>
                  </a:lnTo>
                  <a:lnTo>
                    <a:pt x="152820" y="405972"/>
                  </a:lnTo>
                  <a:lnTo>
                    <a:pt x="207926" y="623889"/>
                  </a:lnTo>
                  <a:lnTo>
                    <a:pt x="5974" y="623889"/>
                  </a:lnTo>
                  <a:cubicBezTo>
                    <a:pt x="1411" y="615115"/>
                    <a:pt x="0" y="605333"/>
                    <a:pt x="0" y="595233"/>
                  </a:cubicBezTo>
                  <a:lnTo>
                    <a:pt x="0" y="457280"/>
                  </a:lnTo>
                  <a:cubicBezTo>
                    <a:pt x="0" y="396740"/>
                    <a:pt x="50677" y="347663"/>
                    <a:pt x="113191" y="347663"/>
                  </a:cubicBezTo>
                  <a:close/>
                  <a:moveTo>
                    <a:pt x="186211" y="88337"/>
                  </a:moveTo>
                  <a:cubicBezTo>
                    <a:pt x="171133" y="124147"/>
                    <a:pt x="141099" y="151887"/>
                    <a:pt x="104037" y="165305"/>
                  </a:cubicBezTo>
                  <a:cubicBezTo>
                    <a:pt x="106903" y="228628"/>
                    <a:pt x="159534" y="278606"/>
                    <a:pt x="223838" y="278606"/>
                  </a:cubicBezTo>
                  <a:cubicBezTo>
                    <a:pt x="289591" y="278606"/>
                    <a:pt x="343140" y="226350"/>
                    <a:pt x="344492" y="161079"/>
                  </a:cubicBezTo>
                  <a:cubicBezTo>
                    <a:pt x="335868" y="165785"/>
                    <a:pt x="326392" y="166689"/>
                    <a:pt x="316705" y="166689"/>
                  </a:cubicBezTo>
                  <a:cubicBezTo>
                    <a:pt x="259895" y="166689"/>
                    <a:pt x="210346" y="135605"/>
                    <a:pt x="186211" y="88337"/>
                  </a:cubicBezTo>
                  <a:close/>
                  <a:moveTo>
                    <a:pt x="219074" y="0"/>
                  </a:moveTo>
                  <a:cubicBezTo>
                    <a:pt x="308503" y="0"/>
                    <a:pt x="380999" y="72496"/>
                    <a:pt x="380999" y="161925"/>
                  </a:cubicBezTo>
                  <a:cubicBezTo>
                    <a:pt x="380999" y="251354"/>
                    <a:pt x="308503" y="323850"/>
                    <a:pt x="219074" y="323850"/>
                  </a:cubicBezTo>
                  <a:cubicBezTo>
                    <a:pt x="129645" y="323850"/>
                    <a:pt x="57149" y="251354"/>
                    <a:pt x="57149" y="161925"/>
                  </a:cubicBezTo>
                  <a:cubicBezTo>
                    <a:pt x="57149" y="72496"/>
                    <a:pt x="129645" y="0"/>
                    <a:pt x="21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圆角矩形 3"/>
            <p:cNvSpPr/>
            <p:nvPr/>
          </p:nvSpPr>
          <p:spPr>
            <a:xfrm>
              <a:off x="5139541" y="3704566"/>
              <a:ext cx="437275" cy="621128"/>
            </a:xfrm>
            <a:custGeom>
              <a:avLst/>
              <a:gdLst/>
              <a:ahLst/>
              <a:cxnLst/>
              <a:rect l="l" t="t" r="r" b="b"/>
              <a:pathLst>
                <a:path w="438150" h="621507">
                  <a:moveTo>
                    <a:pt x="109617" y="345281"/>
                  </a:moveTo>
                  <a:lnTo>
                    <a:pt x="178695" y="345281"/>
                  </a:lnTo>
                  <a:lnTo>
                    <a:pt x="139475" y="394963"/>
                  </a:lnTo>
                  <a:lnTo>
                    <a:pt x="216696" y="501843"/>
                  </a:lnTo>
                  <a:lnTo>
                    <a:pt x="296291" y="383709"/>
                  </a:lnTo>
                  <a:lnTo>
                    <a:pt x="265233" y="345281"/>
                  </a:lnTo>
                  <a:lnTo>
                    <a:pt x="328533" y="345281"/>
                  </a:lnTo>
                  <a:cubicBezTo>
                    <a:pt x="389073" y="345281"/>
                    <a:pt x="438150" y="394358"/>
                    <a:pt x="438150" y="454898"/>
                  </a:cubicBezTo>
                  <a:lnTo>
                    <a:pt x="438150" y="592851"/>
                  </a:lnTo>
                  <a:lnTo>
                    <a:pt x="432365" y="621507"/>
                  </a:lnTo>
                  <a:lnTo>
                    <a:pt x="5785" y="621507"/>
                  </a:lnTo>
                  <a:cubicBezTo>
                    <a:pt x="1366" y="612733"/>
                    <a:pt x="0" y="602951"/>
                    <a:pt x="0" y="592851"/>
                  </a:cubicBezTo>
                  <a:lnTo>
                    <a:pt x="0" y="454898"/>
                  </a:lnTo>
                  <a:cubicBezTo>
                    <a:pt x="0" y="394358"/>
                    <a:pt x="49077" y="345281"/>
                    <a:pt x="109617" y="345281"/>
                  </a:cubicBezTo>
                  <a:close/>
                  <a:moveTo>
                    <a:pt x="206970" y="93946"/>
                  </a:moveTo>
                  <a:cubicBezTo>
                    <a:pt x="202834" y="123011"/>
                    <a:pt x="168517" y="145255"/>
                    <a:pt x="127024" y="145255"/>
                  </a:cubicBezTo>
                  <a:lnTo>
                    <a:pt x="107159" y="142352"/>
                  </a:lnTo>
                  <a:cubicBezTo>
                    <a:pt x="112736" y="220721"/>
                    <a:pt x="160292" y="280986"/>
                    <a:pt x="217817" y="280986"/>
                  </a:cubicBezTo>
                  <a:cubicBezTo>
                    <a:pt x="279143" y="280986"/>
                    <a:pt x="329139" y="212493"/>
                    <a:pt x="330711" y="126709"/>
                  </a:cubicBezTo>
                  <a:cubicBezTo>
                    <a:pt x="318318" y="134234"/>
                    <a:pt x="302247" y="138111"/>
                    <a:pt x="284923" y="138111"/>
                  </a:cubicBezTo>
                  <a:cubicBezTo>
                    <a:pt x="246983" y="138111"/>
                    <a:pt x="215044" y="119513"/>
                    <a:pt x="206970" y="93946"/>
                  </a:cubicBezTo>
                  <a:close/>
                  <a:moveTo>
                    <a:pt x="219076" y="0"/>
                  </a:moveTo>
                  <a:cubicBezTo>
                    <a:pt x="300614" y="0"/>
                    <a:pt x="366713" y="58637"/>
                    <a:pt x="366713" y="130969"/>
                  </a:cubicBezTo>
                  <a:lnTo>
                    <a:pt x="362022" y="151585"/>
                  </a:lnTo>
                  <a:cubicBezTo>
                    <a:pt x="364138" y="153162"/>
                    <a:pt x="364332" y="155140"/>
                    <a:pt x="364332" y="157163"/>
                  </a:cubicBezTo>
                  <a:lnTo>
                    <a:pt x="364332" y="280987"/>
                  </a:lnTo>
                  <a:cubicBezTo>
                    <a:pt x="364332" y="298084"/>
                    <a:pt x="350472" y="311944"/>
                    <a:pt x="333375" y="311944"/>
                  </a:cubicBezTo>
                  <a:lnTo>
                    <a:pt x="104776" y="311944"/>
                  </a:lnTo>
                  <a:cubicBezTo>
                    <a:pt x="87679" y="311944"/>
                    <a:pt x="73819" y="298084"/>
                    <a:pt x="73819" y="280987"/>
                  </a:cubicBezTo>
                  <a:lnTo>
                    <a:pt x="73819" y="157163"/>
                  </a:lnTo>
                  <a:lnTo>
                    <a:pt x="76131" y="151583"/>
                  </a:lnTo>
                  <a:cubicBezTo>
                    <a:pt x="72093" y="145215"/>
                    <a:pt x="71439" y="138160"/>
                    <a:pt x="71439" y="130969"/>
                  </a:cubicBezTo>
                  <a:cubicBezTo>
                    <a:pt x="71439" y="58637"/>
                    <a:pt x="137538" y="0"/>
                    <a:pt x="21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流程图: 联系 28"/>
            <p:cNvSpPr/>
            <p:nvPr/>
          </p:nvSpPr>
          <p:spPr>
            <a:xfrm>
              <a:off x="4557685" y="3704566"/>
              <a:ext cx="384377" cy="621128"/>
            </a:xfrm>
            <a:custGeom>
              <a:avLst/>
              <a:gdLst/>
              <a:ahLst/>
              <a:cxnLst/>
              <a:rect l="l" t="t" r="r" b="b"/>
              <a:pathLst>
                <a:path w="385764" h="621507">
                  <a:moveTo>
                    <a:pt x="96511" y="345281"/>
                  </a:moveTo>
                  <a:lnTo>
                    <a:pt x="160972" y="345281"/>
                  </a:lnTo>
                  <a:lnTo>
                    <a:pt x="129950" y="390201"/>
                  </a:lnTo>
                  <a:lnTo>
                    <a:pt x="195265" y="499462"/>
                  </a:lnTo>
                  <a:lnTo>
                    <a:pt x="267717" y="395616"/>
                  </a:lnTo>
                  <a:lnTo>
                    <a:pt x="235838" y="345281"/>
                  </a:lnTo>
                  <a:lnTo>
                    <a:pt x="289253" y="345281"/>
                  </a:lnTo>
                  <a:cubicBezTo>
                    <a:pt x="342555" y="345281"/>
                    <a:pt x="385764" y="394358"/>
                    <a:pt x="385764" y="454898"/>
                  </a:cubicBezTo>
                  <a:lnTo>
                    <a:pt x="385764" y="592851"/>
                  </a:lnTo>
                  <a:lnTo>
                    <a:pt x="380671" y="621507"/>
                  </a:lnTo>
                  <a:lnTo>
                    <a:pt x="5094" y="621507"/>
                  </a:lnTo>
                  <a:cubicBezTo>
                    <a:pt x="1203" y="612733"/>
                    <a:pt x="0" y="602951"/>
                    <a:pt x="0" y="592851"/>
                  </a:cubicBezTo>
                  <a:lnTo>
                    <a:pt x="0" y="454898"/>
                  </a:lnTo>
                  <a:cubicBezTo>
                    <a:pt x="0" y="394358"/>
                    <a:pt x="43210" y="345281"/>
                    <a:pt x="96511" y="345281"/>
                  </a:cubicBezTo>
                  <a:close/>
                  <a:moveTo>
                    <a:pt x="192882" y="0"/>
                  </a:moveTo>
                  <a:cubicBezTo>
                    <a:pt x="256008" y="0"/>
                    <a:pt x="307182" y="51174"/>
                    <a:pt x="307182" y="114300"/>
                  </a:cubicBezTo>
                  <a:cubicBezTo>
                    <a:pt x="307182" y="130420"/>
                    <a:pt x="303845" y="145761"/>
                    <a:pt x="297656" y="159597"/>
                  </a:cubicBezTo>
                  <a:lnTo>
                    <a:pt x="297656" y="175130"/>
                  </a:lnTo>
                  <a:lnTo>
                    <a:pt x="347662" y="252412"/>
                  </a:lnTo>
                  <a:lnTo>
                    <a:pt x="297656" y="275332"/>
                  </a:lnTo>
                  <a:lnTo>
                    <a:pt x="297656" y="276225"/>
                  </a:lnTo>
                  <a:lnTo>
                    <a:pt x="295707" y="276225"/>
                  </a:lnTo>
                  <a:lnTo>
                    <a:pt x="290512" y="278606"/>
                  </a:lnTo>
                  <a:lnTo>
                    <a:pt x="290618" y="276225"/>
                  </a:lnTo>
                  <a:lnTo>
                    <a:pt x="229786" y="276225"/>
                  </a:lnTo>
                  <a:cubicBezTo>
                    <a:pt x="258002" y="252462"/>
                    <a:pt x="277583" y="198973"/>
                    <a:pt x="278415" y="136235"/>
                  </a:cubicBezTo>
                  <a:cubicBezTo>
                    <a:pt x="269444" y="143760"/>
                    <a:pt x="257810" y="147637"/>
                    <a:pt x="245270" y="147637"/>
                  </a:cubicBezTo>
                  <a:cubicBezTo>
                    <a:pt x="217806" y="147637"/>
                    <a:pt x="194686" y="129039"/>
                    <a:pt x="188841" y="103472"/>
                  </a:cubicBezTo>
                  <a:cubicBezTo>
                    <a:pt x="185847" y="132537"/>
                    <a:pt x="161006" y="154781"/>
                    <a:pt x="130970" y="154781"/>
                  </a:cubicBezTo>
                  <a:lnTo>
                    <a:pt x="116590" y="151878"/>
                  </a:lnTo>
                  <a:cubicBezTo>
                    <a:pt x="119482" y="208007"/>
                    <a:pt x="137961" y="254849"/>
                    <a:pt x="164110" y="276225"/>
                  </a:cubicBezTo>
                  <a:lnTo>
                    <a:pt x="99906" y="276225"/>
                  </a:lnTo>
                  <a:lnTo>
                    <a:pt x="100012" y="278607"/>
                  </a:lnTo>
                  <a:lnTo>
                    <a:pt x="94815" y="276225"/>
                  </a:lnTo>
                  <a:lnTo>
                    <a:pt x="85726" y="276225"/>
                  </a:lnTo>
                  <a:lnTo>
                    <a:pt x="85726" y="272059"/>
                  </a:lnTo>
                  <a:lnTo>
                    <a:pt x="42862" y="252413"/>
                  </a:lnTo>
                  <a:lnTo>
                    <a:pt x="85726" y="186169"/>
                  </a:lnTo>
                  <a:lnTo>
                    <a:pt x="85726" y="149685"/>
                  </a:lnTo>
                  <a:cubicBezTo>
                    <a:pt x="80596" y="138875"/>
                    <a:pt x="78582" y="126823"/>
                    <a:pt x="78582" y="114300"/>
                  </a:cubicBezTo>
                  <a:cubicBezTo>
                    <a:pt x="78582" y="51174"/>
                    <a:pt x="129756" y="0"/>
                    <a:pt x="19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776" name="组合 34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2781" name="组合 35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2787" name="组合 42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46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7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2788" name="TextBox 43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市场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782" name="组合 36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85" name="TextBox 40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20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1089025" y="1401763"/>
            <a:ext cx="1790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7BBC28"/>
                </a:solidFill>
                <a:ea typeface="微软雅黑" pitchFamily="34" charset="-122"/>
              </a:rPr>
              <a:t>西</a:t>
            </a:r>
          </a:p>
        </p:txBody>
      </p:sp>
      <p:sp>
        <p:nvSpPr>
          <p:cNvPr id="32778" name="TextBox 107519"/>
          <p:cNvSpPr txBox="1">
            <a:spLocks noChangeArrowheads="1"/>
          </p:cNvSpPr>
          <p:nvPr/>
        </p:nvSpPr>
        <p:spPr bwMode="auto">
          <a:xfrm>
            <a:off x="6408738" y="1401763"/>
            <a:ext cx="1546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组合 3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3808" name="组合 4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3814" name="组合 11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5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6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815" name="TextBox 12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商业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9" name="组合 5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12" name="TextBox 9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21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" name="流程图: 联系 1"/>
          <p:cNvSpPr/>
          <p:nvPr/>
        </p:nvSpPr>
        <p:spPr>
          <a:xfrm>
            <a:off x="4884738" y="1265238"/>
            <a:ext cx="3382962" cy="3382962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5341938" y="2163763"/>
            <a:ext cx="2476500" cy="2476500"/>
          </a:xfrm>
          <a:prstGeom prst="flowChartConnector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5837238" y="3140075"/>
            <a:ext cx="1493837" cy="1492250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圆角矩形 19"/>
          <p:cNvSpPr/>
          <p:nvPr/>
        </p:nvSpPr>
        <p:spPr>
          <a:xfrm>
            <a:off x="6362700" y="3703638"/>
            <a:ext cx="420688" cy="414337"/>
          </a:xfrm>
          <a:custGeom>
            <a:avLst/>
            <a:gdLst/>
            <a:ahLst/>
            <a:cxnLst/>
            <a:rect l="l" t="t" r="r" b="b"/>
            <a:pathLst>
              <a:path w="1181100" h="1168400">
                <a:moveTo>
                  <a:pt x="184264" y="457200"/>
                </a:moveTo>
                <a:cubicBezTo>
                  <a:pt x="162255" y="504100"/>
                  <a:pt x="152400" y="556621"/>
                  <a:pt x="152400" y="611444"/>
                </a:cubicBezTo>
                <a:lnTo>
                  <a:pt x="152400" y="837688"/>
                </a:lnTo>
                <a:cubicBezTo>
                  <a:pt x="152400" y="901373"/>
                  <a:pt x="165698" y="961951"/>
                  <a:pt x="191219" y="1016000"/>
                </a:cubicBezTo>
                <a:lnTo>
                  <a:pt x="1008931" y="1016000"/>
                </a:lnTo>
                <a:cubicBezTo>
                  <a:pt x="1034452" y="961951"/>
                  <a:pt x="1047750" y="901373"/>
                  <a:pt x="1047750" y="837688"/>
                </a:cubicBezTo>
                <a:lnTo>
                  <a:pt x="1047750" y="611444"/>
                </a:lnTo>
                <a:cubicBezTo>
                  <a:pt x="1047750" y="556621"/>
                  <a:pt x="1037896" y="504100"/>
                  <a:pt x="1015886" y="457200"/>
                </a:cubicBezTo>
                <a:lnTo>
                  <a:pt x="639426" y="457200"/>
                </a:lnTo>
                <a:lnTo>
                  <a:pt x="622301" y="473226"/>
                </a:lnTo>
                <a:lnTo>
                  <a:pt x="607304" y="457200"/>
                </a:lnTo>
                <a:close/>
                <a:moveTo>
                  <a:pt x="298451" y="0"/>
                </a:moveTo>
                <a:lnTo>
                  <a:pt x="624165" y="304800"/>
                </a:lnTo>
                <a:lnTo>
                  <a:pt x="639524" y="304800"/>
                </a:lnTo>
                <a:lnTo>
                  <a:pt x="924523" y="38100"/>
                </a:lnTo>
                <a:lnTo>
                  <a:pt x="1000510" y="119301"/>
                </a:lnTo>
                <a:lnTo>
                  <a:pt x="802283" y="304800"/>
                </a:lnTo>
                <a:lnTo>
                  <a:pt x="1136650" y="304800"/>
                </a:lnTo>
                <a:lnTo>
                  <a:pt x="1136650" y="400050"/>
                </a:lnTo>
                <a:lnTo>
                  <a:pt x="1146913" y="400050"/>
                </a:lnTo>
                <a:cubicBezTo>
                  <a:pt x="1169951" y="459207"/>
                  <a:pt x="1181100" y="523576"/>
                  <a:pt x="1181100" y="590550"/>
                </a:cubicBezTo>
                <a:lnTo>
                  <a:pt x="1181100" y="889000"/>
                </a:lnTo>
                <a:cubicBezTo>
                  <a:pt x="1181100" y="966112"/>
                  <a:pt x="1166321" y="1039771"/>
                  <a:pt x="1136650" y="1106127"/>
                </a:cubicBezTo>
                <a:lnTo>
                  <a:pt x="1136650" y="1168400"/>
                </a:lnTo>
                <a:lnTo>
                  <a:pt x="44450" y="1168400"/>
                </a:lnTo>
                <a:lnTo>
                  <a:pt x="44450" y="1106127"/>
                </a:lnTo>
                <a:cubicBezTo>
                  <a:pt x="14780" y="1039771"/>
                  <a:pt x="0" y="966112"/>
                  <a:pt x="0" y="889000"/>
                </a:cubicBezTo>
                <a:lnTo>
                  <a:pt x="0" y="590550"/>
                </a:lnTo>
                <a:cubicBezTo>
                  <a:pt x="0" y="523576"/>
                  <a:pt x="11149" y="459207"/>
                  <a:pt x="34188" y="400050"/>
                </a:cubicBezTo>
                <a:lnTo>
                  <a:pt x="44450" y="400050"/>
                </a:lnTo>
                <a:lnTo>
                  <a:pt x="44450" y="304800"/>
                </a:lnTo>
                <a:lnTo>
                  <a:pt x="461405" y="304800"/>
                </a:lnTo>
                <a:lnTo>
                  <a:pt x="222464" y="812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343330" y="2534981"/>
            <a:ext cx="471808" cy="387586"/>
            <a:chOff x="6845300" y="2095500"/>
            <a:chExt cx="1416050" cy="1163271"/>
          </a:xfrm>
          <a:solidFill>
            <a:srgbClr val="FFFFFF"/>
          </a:solidFill>
        </p:grpSpPr>
        <p:sp>
          <p:nvSpPr>
            <p:cNvPr id="19" name="流程图: 联系 13"/>
            <p:cNvSpPr/>
            <p:nvPr/>
          </p:nvSpPr>
          <p:spPr>
            <a:xfrm>
              <a:off x="7207250" y="2095500"/>
              <a:ext cx="679450" cy="644525"/>
            </a:xfrm>
            <a:custGeom>
              <a:avLst/>
              <a:gdLst/>
              <a:ahLst/>
              <a:cxnLst/>
              <a:rect l="l" t="t" r="r" b="b"/>
              <a:pathLst>
                <a:path w="679450" h="644525">
                  <a:moveTo>
                    <a:pt x="339725" y="0"/>
                  </a:moveTo>
                  <a:cubicBezTo>
                    <a:pt x="527350" y="0"/>
                    <a:pt x="679450" y="105546"/>
                    <a:pt x="679450" y="235744"/>
                  </a:cubicBezTo>
                  <a:cubicBezTo>
                    <a:pt x="679450" y="352773"/>
                    <a:pt x="556563" y="449885"/>
                    <a:pt x="395362" y="467596"/>
                  </a:cubicBezTo>
                  <a:lnTo>
                    <a:pt x="346075" y="644525"/>
                  </a:lnTo>
                  <a:lnTo>
                    <a:pt x="297040" y="468502"/>
                  </a:lnTo>
                  <a:cubicBezTo>
                    <a:pt x="129513" y="455038"/>
                    <a:pt x="0" y="355886"/>
                    <a:pt x="0" y="235744"/>
                  </a:cubicBezTo>
                  <a:cubicBezTo>
                    <a:pt x="0" y="105546"/>
                    <a:pt x="152100" y="0"/>
                    <a:pt x="3397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5"/>
            <p:cNvSpPr/>
            <p:nvPr/>
          </p:nvSpPr>
          <p:spPr>
            <a:xfrm>
              <a:off x="6845300" y="2654300"/>
              <a:ext cx="679450" cy="598121"/>
            </a:xfrm>
            <a:custGeom>
              <a:avLst/>
              <a:gdLst/>
              <a:ahLst/>
              <a:cxnLst/>
              <a:rect l="l" t="t" r="r" b="b"/>
              <a:pathLst>
                <a:path w="679450" h="598121">
                  <a:moveTo>
                    <a:pt x="339725" y="0"/>
                  </a:moveTo>
                  <a:cubicBezTo>
                    <a:pt x="527350" y="0"/>
                    <a:pt x="679450" y="105546"/>
                    <a:pt x="679450" y="235744"/>
                  </a:cubicBezTo>
                  <a:cubicBezTo>
                    <a:pt x="679450" y="317716"/>
                    <a:pt x="619160" y="389916"/>
                    <a:pt x="527602" y="432006"/>
                  </a:cubicBezTo>
                  <a:lnTo>
                    <a:pt x="604135" y="598121"/>
                  </a:lnTo>
                  <a:lnTo>
                    <a:pt x="409753" y="466362"/>
                  </a:lnTo>
                  <a:cubicBezTo>
                    <a:pt x="387166" y="469760"/>
                    <a:pt x="363736" y="471488"/>
                    <a:pt x="339725" y="471488"/>
                  </a:cubicBezTo>
                  <a:cubicBezTo>
                    <a:pt x="152100" y="471488"/>
                    <a:pt x="0" y="365942"/>
                    <a:pt x="0" y="235744"/>
                  </a:cubicBezTo>
                  <a:cubicBezTo>
                    <a:pt x="0" y="105546"/>
                    <a:pt x="152100" y="0"/>
                    <a:pt x="3397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联系 16"/>
            <p:cNvSpPr/>
            <p:nvPr/>
          </p:nvSpPr>
          <p:spPr>
            <a:xfrm>
              <a:off x="7581900" y="2654300"/>
              <a:ext cx="679450" cy="604471"/>
            </a:xfrm>
            <a:custGeom>
              <a:avLst/>
              <a:gdLst/>
              <a:ahLst/>
              <a:cxnLst/>
              <a:rect l="l" t="t" r="r" b="b"/>
              <a:pathLst>
                <a:path w="679450" h="604471">
                  <a:moveTo>
                    <a:pt x="339725" y="0"/>
                  </a:moveTo>
                  <a:cubicBezTo>
                    <a:pt x="527350" y="0"/>
                    <a:pt x="679450" y="105546"/>
                    <a:pt x="679450" y="235744"/>
                  </a:cubicBezTo>
                  <a:cubicBezTo>
                    <a:pt x="679450" y="365942"/>
                    <a:pt x="527350" y="471488"/>
                    <a:pt x="339725" y="471488"/>
                  </a:cubicBezTo>
                  <a:lnTo>
                    <a:pt x="283645" y="467565"/>
                  </a:lnTo>
                  <a:lnTo>
                    <a:pt x="81670" y="604471"/>
                  </a:lnTo>
                  <a:lnTo>
                    <a:pt x="159756" y="434984"/>
                  </a:lnTo>
                  <a:cubicBezTo>
                    <a:pt x="63691" y="393924"/>
                    <a:pt x="0" y="319996"/>
                    <a:pt x="0" y="235744"/>
                  </a:cubicBezTo>
                  <a:cubicBezTo>
                    <a:pt x="0" y="105546"/>
                    <a:pt x="152100" y="0"/>
                    <a:pt x="3397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" name="矩形 8"/>
          <p:cNvSpPr/>
          <p:nvPr/>
        </p:nvSpPr>
        <p:spPr>
          <a:xfrm>
            <a:off x="6365875" y="1636713"/>
            <a:ext cx="423863" cy="322262"/>
          </a:xfrm>
          <a:custGeom>
            <a:avLst/>
            <a:gdLst/>
            <a:ahLst/>
            <a:cxnLst/>
            <a:rect l="l" t="t" r="r" b="b"/>
            <a:pathLst>
              <a:path w="1206500" h="914400">
                <a:moveTo>
                  <a:pt x="609600" y="673100"/>
                </a:moveTo>
                <a:lnTo>
                  <a:pt x="825500" y="673100"/>
                </a:lnTo>
                <a:lnTo>
                  <a:pt x="825500" y="755650"/>
                </a:lnTo>
                <a:lnTo>
                  <a:pt x="609600" y="755650"/>
                </a:lnTo>
                <a:close/>
                <a:moveTo>
                  <a:pt x="596900" y="527050"/>
                </a:moveTo>
                <a:lnTo>
                  <a:pt x="901700" y="527050"/>
                </a:lnTo>
                <a:lnTo>
                  <a:pt x="901700" y="609599"/>
                </a:lnTo>
                <a:lnTo>
                  <a:pt x="596900" y="609599"/>
                </a:lnTo>
                <a:close/>
                <a:moveTo>
                  <a:pt x="603250" y="381000"/>
                </a:moveTo>
                <a:lnTo>
                  <a:pt x="908050" y="381000"/>
                </a:lnTo>
                <a:lnTo>
                  <a:pt x="908050" y="450850"/>
                </a:lnTo>
                <a:lnTo>
                  <a:pt x="603250" y="450850"/>
                </a:lnTo>
                <a:close/>
                <a:moveTo>
                  <a:pt x="139700" y="381000"/>
                </a:moveTo>
                <a:lnTo>
                  <a:pt x="527050" y="381000"/>
                </a:lnTo>
                <a:lnTo>
                  <a:pt x="527050" y="755650"/>
                </a:lnTo>
                <a:lnTo>
                  <a:pt x="139700" y="755650"/>
                </a:lnTo>
                <a:close/>
                <a:moveTo>
                  <a:pt x="152400" y="228600"/>
                </a:moveTo>
                <a:lnTo>
                  <a:pt x="901700" y="228600"/>
                </a:lnTo>
                <a:lnTo>
                  <a:pt x="901700" y="304800"/>
                </a:lnTo>
                <a:lnTo>
                  <a:pt x="152400" y="304800"/>
                </a:lnTo>
                <a:close/>
                <a:moveTo>
                  <a:pt x="78860" y="81828"/>
                </a:moveTo>
                <a:lnTo>
                  <a:pt x="78860" y="819150"/>
                </a:lnTo>
                <a:lnTo>
                  <a:pt x="984249" y="819150"/>
                </a:lnTo>
                <a:lnTo>
                  <a:pt x="984249" y="81828"/>
                </a:lnTo>
                <a:close/>
                <a:moveTo>
                  <a:pt x="0" y="0"/>
                </a:moveTo>
                <a:lnTo>
                  <a:pt x="1060450" y="0"/>
                </a:lnTo>
                <a:lnTo>
                  <a:pt x="1060450" y="152400"/>
                </a:lnTo>
                <a:lnTo>
                  <a:pt x="1206500" y="152400"/>
                </a:lnTo>
                <a:lnTo>
                  <a:pt x="1206500" y="502711"/>
                </a:lnTo>
                <a:lnTo>
                  <a:pt x="1206500" y="508000"/>
                </a:lnTo>
                <a:lnTo>
                  <a:pt x="1206500" y="786339"/>
                </a:lnTo>
                <a:cubicBezTo>
                  <a:pt x="1206500" y="857065"/>
                  <a:pt x="1149165" y="914400"/>
                  <a:pt x="1078439" y="914400"/>
                </a:cubicBezTo>
                <a:lnTo>
                  <a:pt x="661461" y="914400"/>
                </a:lnTo>
                <a:lnTo>
                  <a:pt x="630009" y="908050"/>
                </a:lnTo>
                <a:lnTo>
                  <a:pt x="80435" y="908050"/>
                </a:lnTo>
                <a:cubicBezTo>
                  <a:pt x="49108" y="908050"/>
                  <a:pt x="21964" y="890141"/>
                  <a:pt x="9474" y="863600"/>
                </a:cubicBezTo>
                <a:lnTo>
                  <a:pt x="0" y="863600"/>
                </a:lnTo>
                <a:lnTo>
                  <a:pt x="0" y="827615"/>
                </a:lnTo>
                <a:lnTo>
                  <a:pt x="0" y="505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800" name="TextBox 25"/>
          <p:cNvSpPr txBox="1">
            <a:spLocks noChangeArrowheads="1"/>
          </p:cNvSpPr>
          <p:nvPr/>
        </p:nvSpPr>
        <p:spPr bwMode="auto">
          <a:xfrm>
            <a:off x="896938" y="1144588"/>
            <a:ext cx="2538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33A6B2"/>
                </a:solidFill>
                <a:ea typeface="微软雅黑" pitchFamily="34" charset="-122"/>
              </a:rPr>
              <a:t>信笺</a:t>
            </a:r>
          </a:p>
        </p:txBody>
      </p:sp>
      <p:sp>
        <p:nvSpPr>
          <p:cNvPr id="33801" name="TextBox 27"/>
          <p:cNvSpPr txBox="1">
            <a:spLocks noChangeArrowheads="1"/>
          </p:cNvSpPr>
          <p:nvPr/>
        </p:nvSpPr>
        <p:spPr bwMode="auto">
          <a:xfrm>
            <a:off x="879475" y="2325688"/>
            <a:ext cx="25384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196674"/>
                </a:solidFill>
                <a:ea typeface="微软雅黑" pitchFamily="34" charset="-122"/>
              </a:rPr>
              <a:t>社交</a:t>
            </a:r>
          </a:p>
        </p:txBody>
      </p:sp>
      <p:sp>
        <p:nvSpPr>
          <p:cNvPr id="33802" name="TextBox 30"/>
          <p:cNvSpPr txBox="1">
            <a:spLocks noChangeArrowheads="1"/>
          </p:cNvSpPr>
          <p:nvPr/>
        </p:nvSpPr>
        <p:spPr bwMode="auto">
          <a:xfrm>
            <a:off x="887413" y="3541713"/>
            <a:ext cx="2540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7BBC28"/>
                </a:solidFill>
                <a:ea typeface="微软雅黑" pitchFamily="34" charset="-122"/>
              </a:rPr>
              <a:t>电视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88" y="1589088"/>
            <a:ext cx="33305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en-US" altLang="zh-CN" sz="1500" dirty="0">
                <a:solidFill>
                  <a:srgbClr val="BFBFBF"/>
                </a:solidFill>
                <a:latin typeface="+mn-lt"/>
                <a:ea typeface="+mn-ea"/>
              </a:rPr>
              <a:t>.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3288" y="2770188"/>
            <a:ext cx="33305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en-US" altLang="zh-CN" sz="1500" dirty="0">
                <a:solidFill>
                  <a:srgbClr val="BFBFBF"/>
                </a:solidFill>
                <a:latin typeface="+mn-lt"/>
                <a:ea typeface="+mn-ea"/>
              </a:rPr>
              <a:t>.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3288" y="3986213"/>
            <a:ext cx="33305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</a:t>
            </a: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Box 18"/>
          <p:cNvSpPr txBox="1">
            <a:spLocks noChangeArrowheads="1"/>
          </p:cNvSpPr>
          <p:nvPr/>
        </p:nvSpPr>
        <p:spPr bwMode="auto">
          <a:xfrm>
            <a:off x="919163" y="1530350"/>
            <a:ext cx="25098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介绍</a:t>
            </a:r>
          </a:p>
        </p:txBody>
      </p:sp>
      <p:sp>
        <p:nvSpPr>
          <p:cNvPr id="34818" name="TextBox 30"/>
          <p:cNvSpPr txBox="1">
            <a:spLocks noChangeArrowheads="1"/>
          </p:cNvSpPr>
          <p:nvPr/>
        </p:nvSpPr>
        <p:spPr bwMode="auto">
          <a:xfrm>
            <a:off x="4787900" y="24066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产品</a:t>
            </a:r>
          </a:p>
        </p:txBody>
      </p:sp>
      <p:sp>
        <p:nvSpPr>
          <p:cNvPr id="34819" name="TextBox 31"/>
          <p:cNvSpPr txBox="1">
            <a:spLocks noChangeArrowheads="1"/>
          </p:cNvSpPr>
          <p:nvPr/>
        </p:nvSpPr>
        <p:spPr bwMode="auto">
          <a:xfrm>
            <a:off x="4787900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联系方式</a:t>
            </a:r>
          </a:p>
        </p:txBody>
      </p:sp>
      <p:sp>
        <p:nvSpPr>
          <p:cNvPr id="34820" name="TextBox 32"/>
          <p:cNvSpPr txBox="1">
            <a:spLocks noChangeArrowheads="1"/>
          </p:cNvSpPr>
          <p:nvPr/>
        </p:nvSpPr>
        <p:spPr bwMode="auto">
          <a:xfrm>
            <a:off x="4795838" y="1516063"/>
            <a:ext cx="3003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休息</a:t>
            </a:r>
          </a:p>
        </p:txBody>
      </p:sp>
      <p:sp>
        <p:nvSpPr>
          <p:cNvPr id="34821" name="TextBox 33"/>
          <p:cNvSpPr txBox="1">
            <a:spLocks noChangeArrowheads="1"/>
          </p:cNvSpPr>
          <p:nvPr/>
        </p:nvSpPr>
        <p:spPr bwMode="auto">
          <a:xfrm>
            <a:off x="911225" y="24447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分析</a:t>
            </a:r>
          </a:p>
        </p:txBody>
      </p:sp>
      <p:sp>
        <p:nvSpPr>
          <p:cNvPr id="34822" name="TextBox 34"/>
          <p:cNvSpPr txBox="1">
            <a:spLocks noChangeArrowheads="1"/>
          </p:cNvSpPr>
          <p:nvPr/>
        </p:nvSpPr>
        <p:spPr bwMode="auto">
          <a:xfrm>
            <a:off x="1444625" y="3360738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1DE64"/>
                </a:solidFill>
                <a:ea typeface="微软雅黑" pitchFamily="34" charset="-122"/>
              </a:rPr>
              <a:t>分析</a:t>
            </a:r>
          </a:p>
        </p:txBody>
      </p:sp>
      <p:grpSp>
        <p:nvGrpSpPr>
          <p:cNvPr id="34823" name="组合 35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4831" name="组合 36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4837" name="组合 43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47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8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4838" name="TextBox 44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目录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832" name="组合 37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5" name="TextBox 41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22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34824" name="组合 63"/>
          <p:cNvGrpSpPr>
            <a:grpSpLocks/>
          </p:cNvGrpSpPr>
          <p:nvPr/>
        </p:nvGrpSpPr>
        <p:grpSpPr bwMode="auto">
          <a:xfrm>
            <a:off x="923925" y="3438525"/>
            <a:ext cx="523875" cy="523875"/>
            <a:chOff x="1436370" y="2979420"/>
            <a:chExt cx="1363980" cy="1363980"/>
          </a:xfrm>
        </p:grpSpPr>
        <p:sp>
          <p:nvSpPr>
            <p:cNvPr id="65" name="流程图: 联系 64"/>
            <p:cNvSpPr/>
            <p:nvPr/>
          </p:nvSpPr>
          <p:spPr>
            <a:xfrm>
              <a:off x="1436370" y="2979420"/>
              <a:ext cx="1363980" cy="1363980"/>
            </a:xfrm>
            <a:prstGeom prst="flowChartConnector">
              <a:avLst/>
            </a:pr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791831" y="3793676"/>
              <a:ext cx="144666" cy="2355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035696" y="3529147"/>
              <a:ext cx="157064" cy="4959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279558" y="3293549"/>
              <a:ext cx="144666" cy="735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C:\Users\114\Desktop\Fotolia_50327397_Subscription_XXL0.jpg"/>
          <p:cNvPicPr>
            <a:picLocks noChangeAspect="1" noChangeArrowheads="1"/>
          </p:cNvPicPr>
          <p:nvPr/>
        </p:nvPicPr>
        <p:blipFill>
          <a:blip r:embed="rId2"/>
          <a:srcRect l="14005" r="2614"/>
          <a:stretch>
            <a:fillRect/>
          </a:stretch>
        </p:blipFill>
        <p:spPr bwMode="auto">
          <a:xfrm>
            <a:off x="2705100" y="0"/>
            <a:ext cx="64833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0" y="0"/>
            <a:ext cx="2768600" cy="51847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44613" y="1725613"/>
            <a:ext cx="3683000" cy="1752600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1914525"/>
            <a:ext cx="4953000" cy="5746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60588" y="2462213"/>
            <a:ext cx="28067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公司。</a:t>
            </a:r>
            <a:endParaRPr lang="zh-CN" altLang="en-US" sz="1600" spc="-10" dirty="0">
              <a:solidFill>
                <a:srgbClr val="F7F6F1"/>
              </a:solidFill>
              <a:latin typeface="+mn-lt"/>
              <a:ea typeface="+mn-ea"/>
            </a:endParaRPr>
          </a:p>
        </p:txBody>
      </p:sp>
      <p:sp>
        <p:nvSpPr>
          <p:cNvPr id="35846" name="TextBox 16"/>
          <p:cNvSpPr txBox="1">
            <a:spLocks noChangeArrowheads="1"/>
          </p:cNvSpPr>
          <p:nvPr/>
        </p:nvSpPr>
        <p:spPr bwMode="auto">
          <a:xfrm>
            <a:off x="2208213" y="1852613"/>
            <a:ext cx="26717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FF"/>
                </a:solidFill>
                <a:ea typeface="微软雅黑" pitchFamily="34" charset="-122"/>
              </a:rPr>
              <a:t>分析</a:t>
            </a:r>
          </a:p>
        </p:txBody>
      </p:sp>
      <p:grpSp>
        <p:nvGrpSpPr>
          <p:cNvPr id="35847" name="组合 17"/>
          <p:cNvGrpSpPr>
            <a:grpSpLocks/>
          </p:cNvGrpSpPr>
          <p:nvPr/>
        </p:nvGrpSpPr>
        <p:grpSpPr bwMode="auto">
          <a:xfrm>
            <a:off x="1687513" y="1928813"/>
            <a:ext cx="523875" cy="523875"/>
            <a:chOff x="1436370" y="2979420"/>
            <a:chExt cx="1363980" cy="1363980"/>
          </a:xfrm>
        </p:grpSpPr>
        <p:sp>
          <p:nvSpPr>
            <p:cNvPr id="19" name="流程图: 联系 18"/>
            <p:cNvSpPr/>
            <p:nvPr/>
          </p:nvSpPr>
          <p:spPr>
            <a:xfrm>
              <a:off x="1436370" y="2979420"/>
              <a:ext cx="1363980" cy="1363980"/>
            </a:xfrm>
            <a:prstGeom prst="flowChartConnector">
              <a:avLst/>
            </a:pr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791831" y="3793673"/>
              <a:ext cx="144663" cy="2355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035693" y="3529144"/>
              <a:ext cx="157064" cy="4959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279558" y="3293549"/>
              <a:ext cx="144663" cy="735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6883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6889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6890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分析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84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887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24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6866" name="TextBox 1"/>
          <p:cNvSpPr txBox="1">
            <a:spLocks noChangeArrowheads="1"/>
          </p:cNvSpPr>
          <p:nvPr/>
        </p:nvSpPr>
        <p:spPr bwMode="auto">
          <a:xfrm>
            <a:off x="4724400" y="1457325"/>
            <a:ext cx="2933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A3A4A"/>
                </a:solidFill>
                <a:ea typeface="微软雅黑" pitchFamily="34" charset="-122"/>
              </a:rPr>
              <a:t>描述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8213" y="2084388"/>
            <a:ext cx="3786187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45050" y="4121150"/>
            <a:ext cx="723900" cy="2952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/>
              <a:t>2011</a:t>
            </a:r>
            <a:endParaRPr lang="zh-CN" altLang="en-US" sz="1600" b="1" dirty="0"/>
          </a:p>
        </p:txBody>
      </p:sp>
      <p:sp>
        <p:nvSpPr>
          <p:cNvPr id="21" name="矩形 20"/>
          <p:cNvSpPr/>
          <p:nvPr/>
        </p:nvSpPr>
        <p:spPr>
          <a:xfrm>
            <a:off x="5680075" y="4121150"/>
            <a:ext cx="723900" cy="295275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/>
              <a:t>2012</a:t>
            </a:r>
            <a:endParaRPr lang="zh-CN" altLang="en-US" sz="1600" b="1" dirty="0"/>
          </a:p>
        </p:txBody>
      </p:sp>
      <p:sp>
        <p:nvSpPr>
          <p:cNvPr id="22" name="矩形 21"/>
          <p:cNvSpPr/>
          <p:nvPr/>
        </p:nvSpPr>
        <p:spPr>
          <a:xfrm>
            <a:off x="6523038" y="4121150"/>
            <a:ext cx="723900" cy="2952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/>
              <a:t>2013</a:t>
            </a:r>
            <a:endParaRPr lang="zh-CN" altLang="en-US" sz="1600" b="1" dirty="0"/>
          </a:p>
        </p:txBody>
      </p:sp>
      <p:sp>
        <p:nvSpPr>
          <p:cNvPr id="23" name="矩形 22"/>
          <p:cNvSpPr/>
          <p:nvPr/>
        </p:nvSpPr>
        <p:spPr>
          <a:xfrm>
            <a:off x="7358063" y="4121150"/>
            <a:ext cx="723900" cy="295275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/>
              <a:t>2014</a:t>
            </a:r>
            <a:endParaRPr lang="zh-CN" altLang="en-US" sz="1600" b="1" dirty="0"/>
          </a:p>
        </p:txBody>
      </p:sp>
      <p:grpSp>
        <p:nvGrpSpPr>
          <p:cNvPr id="36872" name="组合 24"/>
          <p:cNvGrpSpPr>
            <a:grpSpLocks/>
          </p:cNvGrpSpPr>
          <p:nvPr/>
        </p:nvGrpSpPr>
        <p:grpSpPr bwMode="auto">
          <a:xfrm>
            <a:off x="1200150" y="1343025"/>
            <a:ext cx="3089275" cy="3092450"/>
            <a:chOff x="1200150" y="1343025"/>
            <a:chExt cx="3088651" cy="3092763"/>
          </a:xfrm>
        </p:grpSpPr>
        <p:sp>
          <p:nvSpPr>
            <p:cNvPr id="20" name="饼形 19"/>
            <p:cNvSpPr/>
            <p:nvPr/>
          </p:nvSpPr>
          <p:spPr>
            <a:xfrm>
              <a:off x="1200150" y="1343025"/>
              <a:ext cx="3085477" cy="3086412"/>
            </a:xfrm>
            <a:prstGeom prst="pie">
              <a:avLst>
                <a:gd name="adj1" fmla="val 16192636"/>
                <a:gd name="adj2" fmla="val 5762000"/>
              </a:avLst>
            </a:prstGeom>
            <a:solidFill>
              <a:srgbClr val="7BB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饼形 28"/>
            <p:cNvSpPr/>
            <p:nvPr/>
          </p:nvSpPr>
          <p:spPr>
            <a:xfrm>
              <a:off x="1200150" y="1349376"/>
              <a:ext cx="3087064" cy="3084825"/>
            </a:xfrm>
            <a:prstGeom prst="pie">
              <a:avLst>
                <a:gd name="adj1" fmla="val 14024189"/>
                <a:gd name="adj2" fmla="val 16183147"/>
              </a:avLst>
            </a:pr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>
              <a:off x="1200150" y="1349376"/>
              <a:ext cx="3087064" cy="3084825"/>
            </a:xfrm>
            <a:prstGeom prst="pie">
              <a:avLst>
                <a:gd name="adj1" fmla="val 11486338"/>
                <a:gd name="adj2" fmla="val 14017638"/>
              </a:avLst>
            </a:pr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>
              <a:off x="1203324" y="1349376"/>
              <a:ext cx="3085477" cy="3086412"/>
            </a:xfrm>
            <a:prstGeom prst="pie">
              <a:avLst>
                <a:gd name="adj1" fmla="val 5778029"/>
                <a:gd name="adj2" fmla="val 11490931"/>
              </a:avLst>
            </a:prstGeom>
            <a:solidFill>
              <a:srgbClr val="1966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873" name="TextBox 23"/>
          <p:cNvSpPr txBox="1">
            <a:spLocks noChangeArrowheads="1"/>
          </p:cNvSpPr>
          <p:nvPr/>
        </p:nvSpPr>
        <p:spPr bwMode="auto">
          <a:xfrm>
            <a:off x="3171825" y="2733675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ea typeface="微软雅黑" pitchFamily="34" charset="-122"/>
              </a:rPr>
              <a:t>62%</a:t>
            </a:r>
            <a:endParaRPr lang="zh-CN" altLang="en-US" sz="20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6874" name="TextBox 25"/>
          <p:cNvSpPr txBox="1">
            <a:spLocks noChangeArrowheads="1"/>
          </p:cNvSpPr>
          <p:nvPr/>
        </p:nvSpPr>
        <p:spPr bwMode="auto">
          <a:xfrm>
            <a:off x="2095500" y="17907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ea typeface="微软雅黑" pitchFamily="34" charset="-122"/>
              </a:rPr>
              <a:t>12%</a:t>
            </a:r>
            <a:endParaRPr lang="zh-CN" altLang="en-US" sz="20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6875" name="TextBox 26"/>
          <p:cNvSpPr txBox="1">
            <a:spLocks noChangeArrowheads="1"/>
          </p:cNvSpPr>
          <p:nvPr/>
        </p:nvSpPr>
        <p:spPr bwMode="auto">
          <a:xfrm>
            <a:off x="1581150" y="226695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ea typeface="微软雅黑" pitchFamily="34" charset="-122"/>
              </a:rPr>
              <a:t>14%</a:t>
            </a:r>
            <a:endParaRPr lang="zh-CN" altLang="en-US" sz="20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6876" name="TextBox 27"/>
          <p:cNvSpPr txBox="1">
            <a:spLocks noChangeArrowheads="1"/>
          </p:cNvSpPr>
          <p:nvPr/>
        </p:nvSpPr>
        <p:spPr bwMode="auto">
          <a:xfrm>
            <a:off x="1771650" y="314325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ea typeface="微软雅黑" pitchFamily="34" charset="-122"/>
              </a:rPr>
              <a:t>32%</a:t>
            </a:r>
            <a:endParaRPr lang="zh-CN" altLang="en-US" sz="20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组合 7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790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7907" name="组合 15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9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0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7908" name="TextBox 16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财务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02" name="组合 9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905" name="TextBox 13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25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aphicFrame>
        <p:nvGraphicFramePr>
          <p:cNvPr id="37890" name="图表 21"/>
          <p:cNvGraphicFramePr>
            <a:graphicFrameLocks/>
          </p:cNvGraphicFramePr>
          <p:nvPr/>
        </p:nvGraphicFramePr>
        <p:xfrm>
          <a:off x="939800" y="850900"/>
          <a:ext cx="5753100" cy="3843338"/>
        </p:xfrm>
        <a:graphic>
          <a:graphicData uri="http://schemas.openxmlformats.org/presentationml/2006/ole">
            <p:oleObj spid="_x0000_s37890" r:id="rId3" imgW="5755123" imgH="3840813" progId="Excel.Chart.8">
              <p:embed/>
            </p:oleObj>
          </a:graphicData>
        </a:graphic>
      </p:graphicFrame>
      <p:sp>
        <p:nvSpPr>
          <p:cNvPr id="37891" name="TextBox 1"/>
          <p:cNvSpPr txBox="1">
            <a:spLocks noChangeArrowheads="1"/>
          </p:cNvSpPr>
          <p:nvPr/>
        </p:nvSpPr>
        <p:spPr bwMode="auto">
          <a:xfrm>
            <a:off x="6988175" y="1992313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ea typeface="微软雅黑" pitchFamily="34" charset="-122"/>
              </a:rPr>
              <a:t>积极</a:t>
            </a:r>
          </a:p>
        </p:txBody>
      </p:sp>
      <p:sp>
        <p:nvSpPr>
          <p:cNvPr id="37892" name="TextBox 23"/>
          <p:cNvSpPr txBox="1">
            <a:spLocks noChangeArrowheads="1"/>
          </p:cNvSpPr>
          <p:nvPr/>
        </p:nvSpPr>
        <p:spPr bwMode="auto">
          <a:xfrm>
            <a:off x="6988175" y="2400300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ea typeface="微软雅黑" pitchFamily="34" charset="-122"/>
              </a:rPr>
              <a:t>收入</a:t>
            </a:r>
          </a:p>
        </p:txBody>
      </p:sp>
      <p:sp>
        <p:nvSpPr>
          <p:cNvPr id="37893" name="TextBox 24"/>
          <p:cNvSpPr txBox="1">
            <a:spLocks noChangeArrowheads="1"/>
          </p:cNvSpPr>
          <p:nvPr/>
        </p:nvSpPr>
        <p:spPr bwMode="auto">
          <a:xfrm>
            <a:off x="6988175" y="2809875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ea typeface="微软雅黑" pitchFamily="34" charset="-122"/>
              </a:rPr>
              <a:t>消极</a:t>
            </a:r>
          </a:p>
        </p:txBody>
      </p:sp>
      <p:sp>
        <p:nvSpPr>
          <p:cNvPr id="37894" name="TextBox 25"/>
          <p:cNvSpPr txBox="1">
            <a:spLocks noChangeArrowheads="1"/>
          </p:cNvSpPr>
          <p:nvPr/>
        </p:nvSpPr>
        <p:spPr bwMode="auto">
          <a:xfrm>
            <a:off x="6988175" y="3222625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ea typeface="微软雅黑" pitchFamily="34" charset="-122"/>
              </a:rPr>
              <a:t>支出</a:t>
            </a:r>
          </a:p>
        </p:txBody>
      </p:sp>
      <p:sp>
        <p:nvSpPr>
          <p:cNvPr id="23" name="矩形 22"/>
          <p:cNvSpPr/>
          <p:nvPr/>
        </p:nvSpPr>
        <p:spPr>
          <a:xfrm>
            <a:off x="6832600" y="2133600"/>
            <a:ext cx="177800" cy="165100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832600" y="2520950"/>
            <a:ext cx="177800" cy="165100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32600" y="2946400"/>
            <a:ext cx="177800" cy="165100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32600" y="3352800"/>
            <a:ext cx="177800" cy="165100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8952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8958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959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列表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953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56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26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08063" y="1252538"/>
          <a:ext cx="7231062" cy="29860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7898"/>
                <a:gridCol w="1807898"/>
                <a:gridCol w="1807898"/>
                <a:gridCol w="1807898"/>
              </a:tblGrid>
              <a:tr h="444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B1D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公司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B1DE6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价值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B1DE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44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John Doe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Microsoft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-$200.000</a:t>
                      </a:r>
                      <a:endParaRPr lang="zh-CN" altLang="en-US" dirty="0">
                        <a:solidFill>
                          <a:srgbClr val="33A6B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+$400.000</a:t>
                      </a:r>
                      <a:endParaRPr lang="zh-CN" altLang="en-US" dirty="0">
                        <a:solidFill>
                          <a:srgbClr val="7BBC28"/>
                        </a:solidFill>
                      </a:endParaRPr>
                    </a:p>
                  </a:txBody>
                  <a:tcPr anchor="ctr"/>
                </a:tc>
              </a:tr>
              <a:tr h="444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John Doe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Apple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-$100.000</a:t>
                      </a:r>
                      <a:endParaRPr lang="zh-CN" altLang="en-US" dirty="0">
                        <a:solidFill>
                          <a:srgbClr val="33A6B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+$500.000</a:t>
                      </a:r>
                      <a:endParaRPr lang="zh-CN" altLang="en-US" dirty="0">
                        <a:solidFill>
                          <a:srgbClr val="7BBC28"/>
                        </a:solidFill>
                      </a:endParaRPr>
                    </a:p>
                  </a:txBody>
                  <a:tcPr anchor="ctr"/>
                </a:tc>
              </a:tr>
              <a:tr h="444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Steve Horns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Google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-$300.000</a:t>
                      </a:r>
                      <a:endParaRPr lang="zh-CN" altLang="en-US" dirty="0">
                        <a:solidFill>
                          <a:srgbClr val="33A6B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+$700.000</a:t>
                      </a:r>
                      <a:endParaRPr lang="zh-CN" altLang="en-US" dirty="0">
                        <a:solidFill>
                          <a:srgbClr val="7BBC28"/>
                        </a:solidFill>
                      </a:endParaRPr>
                    </a:p>
                  </a:txBody>
                  <a:tcPr anchor="ctr"/>
                </a:tc>
              </a:tr>
              <a:tr h="766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Vera Silverman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Envato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-$200.000</a:t>
                      </a:r>
                      <a:endParaRPr lang="zh-CN" altLang="en-US" dirty="0">
                        <a:solidFill>
                          <a:srgbClr val="33A6B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+$500.000</a:t>
                      </a:r>
                      <a:endParaRPr lang="zh-CN" altLang="en-US" dirty="0">
                        <a:solidFill>
                          <a:srgbClr val="7BBC28"/>
                        </a:solidFill>
                      </a:endParaRPr>
                    </a:p>
                  </a:txBody>
                  <a:tcPr anchor="ctr"/>
                </a:tc>
              </a:tr>
              <a:tr h="444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Steve Horns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Yahoo!</a:t>
                      </a:r>
                      <a:endParaRPr lang="zh-CN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-$800.000</a:t>
                      </a:r>
                      <a:endParaRPr lang="zh-CN" altLang="en-US" dirty="0">
                        <a:solidFill>
                          <a:srgbClr val="33A6B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+$900.000</a:t>
                      </a:r>
                      <a:endParaRPr lang="zh-CN" altLang="en-US" dirty="0">
                        <a:solidFill>
                          <a:srgbClr val="7BBC28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流程图: 联系 16"/>
          <p:cNvSpPr/>
          <p:nvPr/>
        </p:nvSpPr>
        <p:spPr>
          <a:xfrm>
            <a:off x="5064125" y="1373188"/>
            <a:ext cx="1176338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9938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39961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9967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9968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社交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962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65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27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7" name="流程图: 联系 16"/>
          <p:cNvSpPr/>
          <p:nvPr/>
        </p:nvSpPr>
        <p:spPr>
          <a:xfrm>
            <a:off x="5078413" y="2967038"/>
            <a:ext cx="1176337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流程图: 联系 16"/>
          <p:cNvSpPr/>
          <p:nvPr/>
        </p:nvSpPr>
        <p:spPr>
          <a:xfrm>
            <a:off x="5078413" y="2967038"/>
            <a:ext cx="1176337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513822"/>
                  <a:pt x="13795" y="442697"/>
                  <a:pt x="40460" y="377789"/>
                </a:cubicBezTo>
                <a:lnTo>
                  <a:pt x="183254" y="436620"/>
                </a:lnTo>
                <a:cubicBezTo>
                  <a:pt x="163014" y="485534"/>
                  <a:pt x="152403" y="539181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lnTo>
                  <a:pt x="585073" y="159851"/>
                </a:lnTo>
                <a:lnTo>
                  <a:pt x="585073" y="312"/>
                </a:lnTo>
                <a:cubicBezTo>
                  <a:pt x="586104" y="3"/>
                  <a:pt x="587136" y="0"/>
                  <a:pt x="588169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流程图: 联系 16"/>
          <p:cNvSpPr/>
          <p:nvPr/>
        </p:nvSpPr>
        <p:spPr>
          <a:xfrm>
            <a:off x="1054100" y="2973388"/>
            <a:ext cx="1176338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流程图: 联系 16"/>
          <p:cNvSpPr/>
          <p:nvPr/>
        </p:nvSpPr>
        <p:spPr>
          <a:xfrm>
            <a:off x="1054100" y="2973388"/>
            <a:ext cx="1176338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539308"/>
                  <a:pt x="5958" y="491839"/>
                  <a:pt x="19007" y="446899"/>
                </a:cubicBezTo>
                <a:lnTo>
                  <a:pt x="167426" y="487610"/>
                </a:lnTo>
                <a:cubicBezTo>
                  <a:pt x="157092" y="521785"/>
                  <a:pt x="152403" y="557998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lnTo>
                  <a:pt x="585073" y="159851"/>
                </a:lnTo>
                <a:lnTo>
                  <a:pt x="585073" y="312"/>
                </a:lnTo>
                <a:cubicBezTo>
                  <a:pt x="586103" y="3"/>
                  <a:pt x="587136" y="0"/>
                  <a:pt x="588169" y="0"/>
                </a:cubicBez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流程图: 联系 16"/>
          <p:cNvSpPr/>
          <p:nvPr/>
        </p:nvSpPr>
        <p:spPr>
          <a:xfrm>
            <a:off x="1041400" y="1382713"/>
            <a:ext cx="1176338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流程图: 联系 16"/>
          <p:cNvSpPr/>
          <p:nvPr/>
        </p:nvSpPr>
        <p:spPr>
          <a:xfrm>
            <a:off x="1052513" y="1382713"/>
            <a:ext cx="1165225" cy="1176337"/>
          </a:xfrm>
          <a:custGeom>
            <a:avLst/>
            <a:gdLst/>
            <a:ahLst/>
            <a:cxnLst/>
            <a:rect l="l" t="t" r="r" b="b"/>
            <a:pathLst>
              <a:path w="1165044" h="1176338">
                <a:moveTo>
                  <a:pt x="576875" y="0"/>
                </a:moveTo>
                <a:cubicBezTo>
                  <a:pt x="901712" y="0"/>
                  <a:pt x="1165044" y="263332"/>
                  <a:pt x="1165044" y="588169"/>
                </a:cubicBezTo>
                <a:cubicBezTo>
                  <a:pt x="1165044" y="913006"/>
                  <a:pt x="901712" y="1176338"/>
                  <a:pt x="576875" y="1176338"/>
                </a:cubicBezTo>
                <a:cubicBezTo>
                  <a:pt x="290390" y="1176338"/>
                  <a:pt x="51743" y="971515"/>
                  <a:pt x="0" y="700201"/>
                </a:cubicBezTo>
                <a:lnTo>
                  <a:pt x="149115" y="674724"/>
                </a:lnTo>
                <a:cubicBezTo>
                  <a:pt x="185744" y="877542"/>
                  <a:pt x="363381" y="1031075"/>
                  <a:pt x="576877" y="1031075"/>
                </a:cubicBezTo>
                <a:cubicBezTo>
                  <a:pt x="817545" y="1031075"/>
                  <a:pt x="1012645" y="835975"/>
                  <a:pt x="1012645" y="595307"/>
                </a:cubicBezTo>
                <a:cubicBezTo>
                  <a:pt x="1012645" y="354639"/>
                  <a:pt x="817545" y="159539"/>
                  <a:pt x="576877" y="159539"/>
                </a:cubicBezTo>
                <a:lnTo>
                  <a:pt x="573779" y="159851"/>
                </a:lnTo>
                <a:lnTo>
                  <a:pt x="573779" y="312"/>
                </a:lnTo>
                <a:cubicBezTo>
                  <a:pt x="574809" y="3"/>
                  <a:pt x="575842" y="0"/>
                  <a:pt x="576875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流程图: 联系 16"/>
          <p:cNvSpPr/>
          <p:nvPr/>
        </p:nvSpPr>
        <p:spPr>
          <a:xfrm>
            <a:off x="5064125" y="1376363"/>
            <a:ext cx="1176338" cy="1176337"/>
          </a:xfrm>
          <a:custGeom>
            <a:avLst/>
            <a:gdLst/>
            <a:ahLst/>
            <a:cxnLst/>
            <a:rect l="l" t="t" r="r" b="b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rgbClr val="F2F2F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流程图: 联系 16"/>
          <p:cNvSpPr/>
          <p:nvPr/>
        </p:nvSpPr>
        <p:spPr>
          <a:xfrm>
            <a:off x="5154613" y="1376363"/>
            <a:ext cx="1085850" cy="1176337"/>
          </a:xfrm>
          <a:custGeom>
            <a:avLst/>
            <a:gdLst/>
            <a:ahLst/>
            <a:cxnLst/>
            <a:rect l="l" t="t" r="r" b="b"/>
            <a:pathLst>
              <a:path w="1087031" h="1176338">
                <a:moveTo>
                  <a:pt x="498862" y="0"/>
                </a:moveTo>
                <a:cubicBezTo>
                  <a:pt x="823699" y="0"/>
                  <a:pt x="1087031" y="263332"/>
                  <a:pt x="1087031" y="588169"/>
                </a:cubicBezTo>
                <a:cubicBezTo>
                  <a:pt x="1087031" y="913006"/>
                  <a:pt x="823699" y="1176338"/>
                  <a:pt x="498862" y="1176338"/>
                </a:cubicBezTo>
                <a:cubicBezTo>
                  <a:pt x="287485" y="1176338"/>
                  <a:pt x="102151" y="1064835"/>
                  <a:pt x="0" y="896491"/>
                </a:cubicBezTo>
                <a:lnTo>
                  <a:pt x="127626" y="820724"/>
                </a:lnTo>
                <a:cubicBezTo>
                  <a:pt x="202790" y="947161"/>
                  <a:pt x="341028" y="1031075"/>
                  <a:pt x="498864" y="1031075"/>
                </a:cubicBezTo>
                <a:cubicBezTo>
                  <a:pt x="739532" y="1031075"/>
                  <a:pt x="934632" y="835975"/>
                  <a:pt x="934632" y="595307"/>
                </a:cubicBezTo>
                <a:cubicBezTo>
                  <a:pt x="934632" y="354639"/>
                  <a:pt x="739532" y="159539"/>
                  <a:pt x="498864" y="159539"/>
                </a:cubicBezTo>
                <a:lnTo>
                  <a:pt x="495767" y="159851"/>
                </a:lnTo>
                <a:lnTo>
                  <a:pt x="495767" y="312"/>
                </a:lnTo>
                <a:cubicBezTo>
                  <a:pt x="496797" y="3"/>
                  <a:pt x="497829" y="0"/>
                  <a:pt x="498862" y="0"/>
                </a:cubicBezTo>
                <a:close/>
              </a:path>
            </a:pathLst>
          </a:cu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947" name="TextBox 19"/>
          <p:cNvSpPr txBox="1">
            <a:spLocks noChangeArrowheads="1"/>
          </p:cNvSpPr>
          <p:nvPr/>
        </p:nvSpPr>
        <p:spPr bwMode="auto">
          <a:xfrm>
            <a:off x="1292225" y="177165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196674"/>
                </a:solidFill>
                <a:ea typeface="微软雅黑" pitchFamily="34" charset="-122"/>
              </a:rPr>
              <a:t>66%</a:t>
            </a:r>
            <a:endParaRPr lang="zh-CN" altLang="en-US" sz="2000" b="1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39948" name="TextBox 114687"/>
          <p:cNvSpPr txBox="1">
            <a:spLocks noChangeArrowheads="1"/>
          </p:cNvSpPr>
          <p:nvPr/>
        </p:nvSpPr>
        <p:spPr bwMode="auto">
          <a:xfrm>
            <a:off x="2260600" y="1352550"/>
            <a:ext cx="2120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196674"/>
                </a:solidFill>
                <a:ea typeface="微软雅黑" pitchFamily="34" charset="-122"/>
              </a:rPr>
              <a:t>Facebook</a:t>
            </a:r>
            <a:endParaRPr lang="zh-CN" altLang="en-US" sz="2600" b="1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114689" name="TextBox 114688"/>
          <p:cNvSpPr txBox="1"/>
          <p:nvPr/>
        </p:nvSpPr>
        <p:spPr>
          <a:xfrm>
            <a:off x="2251075" y="1784350"/>
            <a:ext cx="17462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9950" name="TextBox 40"/>
          <p:cNvSpPr txBox="1">
            <a:spLocks noChangeArrowheads="1"/>
          </p:cNvSpPr>
          <p:nvPr/>
        </p:nvSpPr>
        <p:spPr bwMode="auto">
          <a:xfrm>
            <a:off x="5324475" y="1776413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A3A4A"/>
                </a:solidFill>
                <a:ea typeface="微软雅黑" pitchFamily="34" charset="-122"/>
              </a:rPr>
              <a:t>60%</a:t>
            </a:r>
            <a:endParaRPr lang="zh-CN" altLang="en-US" sz="20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39951" name="TextBox 41"/>
          <p:cNvSpPr txBox="1">
            <a:spLocks noChangeArrowheads="1"/>
          </p:cNvSpPr>
          <p:nvPr/>
        </p:nvSpPr>
        <p:spPr bwMode="auto">
          <a:xfrm>
            <a:off x="6273800" y="1352550"/>
            <a:ext cx="2120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0A3A4A"/>
                </a:solidFill>
                <a:ea typeface="微软雅黑" pitchFamily="34" charset="-122"/>
              </a:rPr>
              <a:t>MySpace</a:t>
            </a:r>
            <a:endParaRPr lang="zh-CN" altLang="en-US" sz="26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513" y="1779588"/>
            <a:ext cx="1746250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9953" name="TextBox 43"/>
          <p:cNvSpPr txBox="1">
            <a:spLocks noChangeArrowheads="1"/>
          </p:cNvSpPr>
          <p:nvPr/>
        </p:nvSpPr>
        <p:spPr bwMode="auto">
          <a:xfrm>
            <a:off x="1312863" y="3363913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7BBC28"/>
                </a:solidFill>
                <a:ea typeface="微软雅黑" pitchFamily="34" charset="-122"/>
              </a:rPr>
              <a:t>77%</a:t>
            </a:r>
            <a:endParaRPr lang="zh-CN" altLang="en-US" sz="20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39954" name="TextBox 44"/>
          <p:cNvSpPr txBox="1">
            <a:spLocks noChangeArrowheads="1"/>
          </p:cNvSpPr>
          <p:nvPr/>
        </p:nvSpPr>
        <p:spPr bwMode="auto">
          <a:xfrm>
            <a:off x="2243138" y="2863850"/>
            <a:ext cx="2120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7BBC28"/>
                </a:solidFill>
                <a:ea typeface="微软雅黑" pitchFamily="34" charset="-122"/>
              </a:rPr>
              <a:t>Deviantart</a:t>
            </a:r>
            <a:endParaRPr lang="zh-CN" altLang="en-US" sz="26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55838" y="3295650"/>
            <a:ext cx="17462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9956" name="TextBox 46"/>
          <p:cNvSpPr txBox="1">
            <a:spLocks noChangeArrowheads="1"/>
          </p:cNvSpPr>
          <p:nvPr/>
        </p:nvSpPr>
        <p:spPr bwMode="auto">
          <a:xfrm>
            <a:off x="5341938" y="3363913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33A6B2"/>
                </a:solidFill>
                <a:ea typeface="微软雅黑" pitchFamily="34" charset="-122"/>
              </a:rPr>
              <a:t>80%</a:t>
            </a:r>
            <a:endParaRPr lang="zh-CN" altLang="en-US" sz="20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39957" name="TextBox 47"/>
          <p:cNvSpPr txBox="1">
            <a:spLocks noChangeArrowheads="1"/>
          </p:cNvSpPr>
          <p:nvPr/>
        </p:nvSpPr>
        <p:spPr bwMode="auto">
          <a:xfrm>
            <a:off x="6257925" y="2860675"/>
            <a:ext cx="21209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33A6B2"/>
                </a:solidFill>
                <a:ea typeface="微软雅黑" pitchFamily="34" charset="-122"/>
              </a:rPr>
              <a:t>Twitter</a:t>
            </a:r>
            <a:endParaRPr lang="zh-CN" altLang="en-US" sz="26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61100" y="3295650"/>
            <a:ext cx="17462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0965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0971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0972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分析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966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69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28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aphicFrame>
        <p:nvGraphicFramePr>
          <p:cNvPr id="40962" name="图表 1"/>
          <p:cNvGraphicFramePr>
            <a:graphicFrameLocks/>
          </p:cNvGraphicFramePr>
          <p:nvPr/>
        </p:nvGraphicFramePr>
        <p:xfrm>
          <a:off x="738188" y="1050925"/>
          <a:ext cx="7485062" cy="3743325"/>
        </p:xfrm>
        <a:graphic>
          <a:graphicData uri="http://schemas.openxmlformats.org/presentationml/2006/ole">
            <p:oleObj spid="_x0000_s40962" r:id="rId3" imgW="7486537" imgH="3743268" progId="Excel.Chart.8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2004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2010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2011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成功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05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008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29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2" name="流程图: 联系 21"/>
          <p:cNvSpPr/>
          <p:nvPr/>
        </p:nvSpPr>
        <p:spPr>
          <a:xfrm>
            <a:off x="5942013" y="3017838"/>
            <a:ext cx="746125" cy="747712"/>
          </a:xfrm>
          <a:custGeom>
            <a:avLst/>
            <a:gdLst/>
            <a:ahLst/>
            <a:cxnLst/>
            <a:rect l="l" t="t" r="r" b="b"/>
            <a:pathLst>
              <a:path w="747712" h="747712">
                <a:moveTo>
                  <a:pt x="381870" y="420272"/>
                </a:moveTo>
                <a:lnTo>
                  <a:pt x="381870" y="435665"/>
                </a:lnTo>
                <a:lnTo>
                  <a:pt x="331516" y="435665"/>
                </a:lnTo>
                <a:lnTo>
                  <a:pt x="331516" y="466451"/>
                </a:lnTo>
                <a:lnTo>
                  <a:pt x="381870" y="466451"/>
                </a:lnTo>
                <a:lnTo>
                  <a:pt x="381870" y="481843"/>
                </a:lnTo>
                <a:lnTo>
                  <a:pt x="413370" y="451058"/>
                </a:lnTo>
                <a:close/>
                <a:moveTo>
                  <a:pt x="215253" y="396367"/>
                </a:moveTo>
                <a:cubicBezTo>
                  <a:pt x="200251" y="396367"/>
                  <a:pt x="188089" y="408529"/>
                  <a:pt x="188089" y="423531"/>
                </a:cubicBezTo>
                <a:lnTo>
                  <a:pt x="188089" y="494520"/>
                </a:lnTo>
                <a:cubicBezTo>
                  <a:pt x="188089" y="509523"/>
                  <a:pt x="200251" y="521684"/>
                  <a:pt x="215253" y="521684"/>
                </a:cubicBezTo>
                <a:lnTo>
                  <a:pt x="280448" y="521684"/>
                </a:lnTo>
                <a:cubicBezTo>
                  <a:pt x="295450" y="521684"/>
                  <a:pt x="307612" y="509523"/>
                  <a:pt x="307612" y="494520"/>
                </a:cubicBezTo>
                <a:lnTo>
                  <a:pt x="307612" y="423531"/>
                </a:lnTo>
                <a:cubicBezTo>
                  <a:pt x="307612" y="408529"/>
                  <a:pt x="295450" y="396367"/>
                  <a:pt x="280448" y="396367"/>
                </a:cubicBezTo>
                <a:close/>
                <a:moveTo>
                  <a:pt x="460092" y="395643"/>
                </a:moveTo>
                <a:cubicBezTo>
                  <a:pt x="445089" y="395643"/>
                  <a:pt x="432928" y="407804"/>
                  <a:pt x="432928" y="422807"/>
                </a:cubicBezTo>
                <a:lnTo>
                  <a:pt x="432928" y="493796"/>
                </a:lnTo>
                <a:cubicBezTo>
                  <a:pt x="432928" y="508798"/>
                  <a:pt x="445089" y="520960"/>
                  <a:pt x="460092" y="520960"/>
                </a:cubicBezTo>
                <a:lnTo>
                  <a:pt x="525286" y="520960"/>
                </a:lnTo>
                <a:cubicBezTo>
                  <a:pt x="540289" y="520960"/>
                  <a:pt x="552450" y="508798"/>
                  <a:pt x="552450" y="493796"/>
                </a:cubicBezTo>
                <a:lnTo>
                  <a:pt x="552450" y="422807"/>
                </a:lnTo>
                <a:cubicBezTo>
                  <a:pt x="552450" y="407804"/>
                  <a:pt x="540289" y="395643"/>
                  <a:pt x="525286" y="395643"/>
                </a:cubicBezTo>
                <a:close/>
                <a:moveTo>
                  <a:pt x="247691" y="298664"/>
                </a:moveTo>
                <a:cubicBezTo>
                  <a:pt x="223912" y="298664"/>
                  <a:pt x="204635" y="317941"/>
                  <a:pt x="204635" y="341720"/>
                </a:cubicBezTo>
                <a:cubicBezTo>
                  <a:pt x="204635" y="365500"/>
                  <a:pt x="223912" y="384777"/>
                  <a:pt x="247691" y="384777"/>
                </a:cubicBezTo>
                <a:cubicBezTo>
                  <a:pt x="271471" y="384777"/>
                  <a:pt x="290748" y="365500"/>
                  <a:pt x="290748" y="341720"/>
                </a:cubicBezTo>
                <a:cubicBezTo>
                  <a:pt x="290748" y="317941"/>
                  <a:pt x="271471" y="298664"/>
                  <a:pt x="247691" y="298664"/>
                </a:cubicBezTo>
                <a:close/>
                <a:moveTo>
                  <a:pt x="492530" y="297939"/>
                </a:moveTo>
                <a:cubicBezTo>
                  <a:pt x="468750" y="297939"/>
                  <a:pt x="449473" y="317216"/>
                  <a:pt x="449473" y="340996"/>
                </a:cubicBezTo>
                <a:cubicBezTo>
                  <a:pt x="449473" y="364775"/>
                  <a:pt x="468750" y="384052"/>
                  <a:pt x="492530" y="384052"/>
                </a:cubicBezTo>
                <a:cubicBezTo>
                  <a:pt x="516309" y="384052"/>
                  <a:pt x="535587" y="364775"/>
                  <a:pt x="535587" y="340996"/>
                </a:cubicBezTo>
                <a:cubicBezTo>
                  <a:pt x="535587" y="317216"/>
                  <a:pt x="516309" y="297939"/>
                  <a:pt x="492530" y="297939"/>
                </a:cubicBezTo>
                <a:close/>
                <a:moveTo>
                  <a:pt x="373856" y="0"/>
                </a:moveTo>
                <a:cubicBezTo>
                  <a:pt x="580331" y="0"/>
                  <a:pt x="747712" y="167381"/>
                  <a:pt x="747712" y="373856"/>
                </a:cubicBezTo>
                <a:cubicBezTo>
                  <a:pt x="747712" y="580331"/>
                  <a:pt x="580331" y="747712"/>
                  <a:pt x="373856" y="747712"/>
                </a:cubicBezTo>
                <a:cubicBezTo>
                  <a:pt x="167381" y="747712"/>
                  <a:pt x="0" y="580331"/>
                  <a:pt x="0" y="373856"/>
                </a:cubicBezTo>
                <a:cubicBezTo>
                  <a:pt x="0" y="167381"/>
                  <a:pt x="167381" y="0"/>
                  <a:pt x="373856" y="0"/>
                </a:cubicBez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987" name="TextBox 1"/>
          <p:cNvSpPr txBox="1">
            <a:spLocks noChangeArrowheads="1"/>
          </p:cNvSpPr>
          <p:nvPr/>
        </p:nvSpPr>
        <p:spPr bwMode="auto">
          <a:xfrm>
            <a:off x="1876425" y="1225550"/>
            <a:ext cx="16383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b="1">
                <a:solidFill>
                  <a:srgbClr val="33A6B2"/>
                </a:solidFill>
                <a:ea typeface="微软雅黑" pitchFamily="34" charset="-122"/>
              </a:rPr>
              <a:t>收入</a:t>
            </a:r>
          </a:p>
        </p:txBody>
      </p:sp>
      <p:sp>
        <p:nvSpPr>
          <p:cNvPr id="41988" name="TextBox 17"/>
          <p:cNvSpPr txBox="1">
            <a:spLocks noChangeArrowheads="1"/>
          </p:cNvSpPr>
          <p:nvPr/>
        </p:nvSpPr>
        <p:spPr bwMode="auto">
          <a:xfrm>
            <a:off x="6157913" y="3089275"/>
            <a:ext cx="246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2F2F2"/>
                </a:solidFill>
                <a:ea typeface="微软雅黑" pitchFamily="34" charset="-122"/>
              </a:rPr>
              <a:t>$</a:t>
            </a:r>
            <a:endParaRPr lang="zh-CN" altLang="en-US">
              <a:solidFill>
                <a:srgbClr val="F2F2F2"/>
              </a:solidFill>
              <a:ea typeface="微软雅黑" pitchFamily="34" charset="-122"/>
            </a:endParaRPr>
          </a:p>
        </p:txBody>
      </p:sp>
      <p:sp>
        <p:nvSpPr>
          <p:cNvPr id="23" name="流程图: 联系 22"/>
          <p:cNvSpPr/>
          <p:nvPr/>
        </p:nvSpPr>
        <p:spPr>
          <a:xfrm>
            <a:off x="4249738" y="2443163"/>
            <a:ext cx="601662" cy="600075"/>
          </a:xfrm>
          <a:custGeom>
            <a:avLst/>
            <a:gdLst/>
            <a:ahLst/>
            <a:cxnLst/>
            <a:rect l="l" t="t" r="r" b="b"/>
            <a:pathLst>
              <a:path w="600076" h="600076">
                <a:moveTo>
                  <a:pt x="246774" y="219485"/>
                </a:moveTo>
                <a:cubicBezTo>
                  <a:pt x="253518" y="219485"/>
                  <a:pt x="258985" y="224952"/>
                  <a:pt x="258985" y="231697"/>
                </a:cubicBezTo>
                <a:cubicBezTo>
                  <a:pt x="258985" y="235141"/>
                  <a:pt x="257560" y="238252"/>
                  <a:pt x="255210" y="240414"/>
                </a:cubicBezTo>
                <a:cubicBezTo>
                  <a:pt x="256433" y="272017"/>
                  <a:pt x="274235" y="296816"/>
                  <a:pt x="295935" y="296816"/>
                </a:cubicBezTo>
                <a:cubicBezTo>
                  <a:pt x="317519" y="296816"/>
                  <a:pt x="335248" y="272279"/>
                  <a:pt x="336591" y="240910"/>
                </a:cubicBezTo>
                <a:cubicBezTo>
                  <a:pt x="333444" y="239063"/>
                  <a:pt x="331619" y="235593"/>
                  <a:pt x="331619" y="231697"/>
                </a:cubicBezTo>
                <a:cubicBezTo>
                  <a:pt x="331619" y="224952"/>
                  <a:pt x="337087" y="219485"/>
                  <a:pt x="343831" y="219485"/>
                </a:cubicBezTo>
                <a:cubicBezTo>
                  <a:pt x="350575" y="219485"/>
                  <a:pt x="356043" y="224952"/>
                  <a:pt x="356043" y="231697"/>
                </a:cubicBezTo>
                <a:cubicBezTo>
                  <a:pt x="356043" y="237457"/>
                  <a:pt x="352054" y="242286"/>
                  <a:pt x="346503" y="242802"/>
                </a:cubicBezTo>
                <a:cubicBezTo>
                  <a:pt x="347006" y="244471"/>
                  <a:pt x="347066" y="246189"/>
                  <a:pt x="347066" y="247924"/>
                </a:cubicBezTo>
                <a:cubicBezTo>
                  <a:pt x="347066" y="281935"/>
                  <a:pt x="323840" y="309506"/>
                  <a:pt x="295188" y="309506"/>
                </a:cubicBezTo>
                <a:cubicBezTo>
                  <a:pt x="266537" y="309506"/>
                  <a:pt x="243310" y="281935"/>
                  <a:pt x="243310" y="247924"/>
                </a:cubicBezTo>
                <a:lnTo>
                  <a:pt x="243867" y="242704"/>
                </a:lnTo>
                <a:cubicBezTo>
                  <a:pt x="238422" y="242128"/>
                  <a:pt x="234562" y="237363"/>
                  <a:pt x="234562" y="231697"/>
                </a:cubicBezTo>
                <a:cubicBezTo>
                  <a:pt x="234562" y="224952"/>
                  <a:pt x="240030" y="219485"/>
                  <a:pt x="246774" y="219485"/>
                </a:cubicBezTo>
                <a:close/>
                <a:moveTo>
                  <a:pt x="197031" y="183357"/>
                </a:moveTo>
                <a:lnTo>
                  <a:pt x="168666" y="403557"/>
                </a:lnTo>
                <a:lnTo>
                  <a:pt x="424695" y="403557"/>
                </a:lnTo>
                <a:lnTo>
                  <a:pt x="394091" y="183357"/>
                </a:lnTo>
                <a:close/>
                <a:moveTo>
                  <a:pt x="300038" y="0"/>
                </a:moveTo>
                <a:cubicBezTo>
                  <a:pt x="465744" y="0"/>
                  <a:pt x="600076" y="134332"/>
                  <a:pt x="600076" y="300038"/>
                </a:cubicBezTo>
                <a:cubicBezTo>
                  <a:pt x="600076" y="465744"/>
                  <a:pt x="465744" y="600076"/>
                  <a:pt x="300038" y="600076"/>
                </a:cubicBezTo>
                <a:cubicBezTo>
                  <a:pt x="134332" y="600076"/>
                  <a:pt x="0" y="465744"/>
                  <a:pt x="0" y="300038"/>
                </a:cubicBezTo>
                <a:cubicBezTo>
                  <a:pt x="0" y="134332"/>
                  <a:pt x="134332" y="0"/>
                  <a:pt x="300038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2219325" y="3003550"/>
            <a:ext cx="614363" cy="614363"/>
          </a:xfrm>
          <a:custGeom>
            <a:avLst/>
            <a:gdLst/>
            <a:ahLst/>
            <a:cxnLst/>
            <a:rect l="l" t="t" r="r" b="b"/>
            <a:pathLst>
              <a:path w="614362" h="614362">
                <a:moveTo>
                  <a:pt x="350841" y="402774"/>
                </a:moveTo>
                <a:cubicBezTo>
                  <a:pt x="341006" y="402774"/>
                  <a:pt x="333033" y="410747"/>
                  <a:pt x="333033" y="420582"/>
                </a:cubicBezTo>
                <a:cubicBezTo>
                  <a:pt x="333033" y="430416"/>
                  <a:pt x="341006" y="438389"/>
                  <a:pt x="350841" y="438389"/>
                </a:cubicBezTo>
                <a:cubicBezTo>
                  <a:pt x="360675" y="438389"/>
                  <a:pt x="368648" y="430416"/>
                  <a:pt x="368648" y="420582"/>
                </a:cubicBezTo>
                <a:cubicBezTo>
                  <a:pt x="368648" y="410747"/>
                  <a:pt x="360675" y="402774"/>
                  <a:pt x="350841" y="402774"/>
                </a:cubicBezTo>
                <a:close/>
                <a:moveTo>
                  <a:pt x="243254" y="402774"/>
                </a:moveTo>
                <a:cubicBezTo>
                  <a:pt x="233419" y="402774"/>
                  <a:pt x="225447" y="410747"/>
                  <a:pt x="225447" y="420582"/>
                </a:cubicBezTo>
                <a:cubicBezTo>
                  <a:pt x="225447" y="430416"/>
                  <a:pt x="233419" y="438389"/>
                  <a:pt x="243254" y="438389"/>
                </a:cubicBezTo>
                <a:cubicBezTo>
                  <a:pt x="253089" y="438389"/>
                  <a:pt x="261061" y="430416"/>
                  <a:pt x="261061" y="420582"/>
                </a:cubicBezTo>
                <a:cubicBezTo>
                  <a:pt x="261061" y="410747"/>
                  <a:pt x="253089" y="402774"/>
                  <a:pt x="243254" y="402774"/>
                </a:cubicBezTo>
                <a:close/>
                <a:moveTo>
                  <a:pt x="239505" y="316111"/>
                </a:moveTo>
                <a:lnTo>
                  <a:pt x="364584" y="316111"/>
                </a:lnTo>
                <a:lnTo>
                  <a:pt x="359851" y="333771"/>
                </a:lnTo>
                <a:lnTo>
                  <a:pt x="244977" y="333771"/>
                </a:lnTo>
                <a:close/>
                <a:moveTo>
                  <a:pt x="231458" y="290142"/>
                </a:moveTo>
                <a:lnTo>
                  <a:pt x="371545" y="290142"/>
                </a:lnTo>
                <a:lnTo>
                  <a:pt x="368403" y="301866"/>
                </a:lnTo>
                <a:lnTo>
                  <a:pt x="235091" y="301866"/>
                </a:lnTo>
                <a:close/>
                <a:moveTo>
                  <a:pt x="222262" y="260463"/>
                </a:moveTo>
                <a:lnTo>
                  <a:pt x="379501" y="260463"/>
                </a:lnTo>
                <a:lnTo>
                  <a:pt x="375364" y="275897"/>
                </a:lnTo>
                <a:lnTo>
                  <a:pt x="227044" y="275897"/>
                </a:lnTo>
                <a:close/>
                <a:moveTo>
                  <a:pt x="448813" y="198644"/>
                </a:moveTo>
                <a:lnTo>
                  <a:pt x="387252" y="227263"/>
                </a:lnTo>
                <a:lnTo>
                  <a:pt x="387980" y="228830"/>
                </a:lnTo>
                <a:lnTo>
                  <a:pt x="383319" y="246218"/>
                </a:lnTo>
                <a:lnTo>
                  <a:pt x="217848" y="246218"/>
                </a:lnTo>
                <a:lnTo>
                  <a:pt x="217148" y="243960"/>
                </a:lnTo>
                <a:lnTo>
                  <a:pt x="203541" y="248177"/>
                </a:lnTo>
                <a:lnTo>
                  <a:pt x="235557" y="351503"/>
                </a:lnTo>
                <a:lnTo>
                  <a:pt x="246811" y="348016"/>
                </a:lnTo>
                <a:lnTo>
                  <a:pt x="356032" y="348016"/>
                </a:lnTo>
                <a:lnTo>
                  <a:pt x="348116" y="377547"/>
                </a:lnTo>
                <a:lnTo>
                  <a:pt x="235834" y="377547"/>
                </a:lnTo>
                <a:lnTo>
                  <a:pt x="235834" y="391793"/>
                </a:lnTo>
                <a:lnTo>
                  <a:pt x="353066" y="391793"/>
                </a:lnTo>
                <a:lnTo>
                  <a:pt x="353066" y="391422"/>
                </a:lnTo>
                <a:lnTo>
                  <a:pt x="358738" y="392942"/>
                </a:lnTo>
                <a:lnTo>
                  <a:pt x="400601" y="236766"/>
                </a:lnTo>
                <a:lnTo>
                  <a:pt x="454818" y="211562"/>
                </a:lnTo>
                <a:close/>
                <a:moveTo>
                  <a:pt x="282826" y="146051"/>
                </a:moveTo>
                <a:lnTo>
                  <a:pt x="282826" y="190075"/>
                </a:lnTo>
                <a:lnTo>
                  <a:pt x="259330" y="190075"/>
                </a:lnTo>
                <a:lnTo>
                  <a:pt x="306322" y="234099"/>
                </a:lnTo>
                <a:lnTo>
                  <a:pt x="353314" y="190075"/>
                </a:lnTo>
                <a:lnTo>
                  <a:pt x="329818" y="190075"/>
                </a:lnTo>
                <a:lnTo>
                  <a:pt x="329818" y="146051"/>
                </a:lnTo>
                <a:close/>
                <a:moveTo>
                  <a:pt x="307181" y="0"/>
                </a:moveTo>
                <a:cubicBezTo>
                  <a:pt x="476832" y="0"/>
                  <a:pt x="614362" y="137530"/>
                  <a:pt x="614362" y="307181"/>
                </a:cubicBezTo>
                <a:cubicBezTo>
                  <a:pt x="614362" y="476832"/>
                  <a:pt x="476832" y="614362"/>
                  <a:pt x="307181" y="614362"/>
                </a:cubicBezTo>
                <a:cubicBezTo>
                  <a:pt x="137530" y="614362"/>
                  <a:pt x="0" y="476832"/>
                  <a:pt x="0" y="307181"/>
                </a:cubicBezTo>
                <a:cubicBezTo>
                  <a:pt x="0" y="137530"/>
                  <a:pt x="137530" y="0"/>
                  <a:pt x="307181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991" name="TextBox 25"/>
          <p:cNvSpPr txBox="1">
            <a:spLocks noChangeArrowheads="1"/>
          </p:cNvSpPr>
          <p:nvPr/>
        </p:nvSpPr>
        <p:spPr bwMode="auto">
          <a:xfrm>
            <a:off x="4211638" y="1397000"/>
            <a:ext cx="16383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b="1">
                <a:solidFill>
                  <a:srgbClr val="196674"/>
                </a:solidFill>
                <a:ea typeface="微软雅黑" pitchFamily="34" charset="-122"/>
              </a:rPr>
              <a:t>产品</a:t>
            </a:r>
          </a:p>
        </p:txBody>
      </p:sp>
      <p:sp>
        <p:nvSpPr>
          <p:cNvPr id="41992" name="TextBox 26"/>
          <p:cNvSpPr txBox="1">
            <a:spLocks noChangeArrowheads="1"/>
          </p:cNvSpPr>
          <p:nvPr/>
        </p:nvSpPr>
        <p:spPr bwMode="auto">
          <a:xfrm>
            <a:off x="5291138" y="3695700"/>
            <a:ext cx="21066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600" b="1">
                <a:solidFill>
                  <a:srgbClr val="7BBC28"/>
                </a:solidFill>
                <a:ea typeface="微软雅黑" pitchFamily="34" charset="-122"/>
              </a:rPr>
              <a:t>合作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51000" y="1631950"/>
            <a:ext cx="1730375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11638" y="1857375"/>
            <a:ext cx="26146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86338" y="4100513"/>
            <a:ext cx="26146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endParaRPr lang="zh-CN" altLang="en-US" sz="15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3187700" y="3346450"/>
            <a:ext cx="266700" cy="266700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16736" name="直接连接符 116735"/>
          <p:cNvCxnSpPr/>
          <p:nvPr/>
        </p:nvCxnSpPr>
        <p:spPr>
          <a:xfrm flipV="1">
            <a:off x="958850" y="3514725"/>
            <a:ext cx="1320800" cy="1000125"/>
          </a:xfrm>
          <a:prstGeom prst="line">
            <a:avLst/>
          </a:prstGeom>
          <a:ln w="50800">
            <a:solidFill>
              <a:srgbClr val="0A3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40" name="直接连接符 116739"/>
          <p:cNvCxnSpPr/>
          <p:nvPr/>
        </p:nvCxnSpPr>
        <p:spPr>
          <a:xfrm>
            <a:off x="2844800" y="3387725"/>
            <a:ext cx="330200" cy="82550"/>
          </a:xfrm>
          <a:prstGeom prst="line">
            <a:avLst/>
          </a:prstGeom>
          <a:ln w="50800">
            <a:solidFill>
              <a:srgbClr val="0A3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42" name="直接连接符 116741"/>
          <p:cNvCxnSpPr/>
          <p:nvPr/>
        </p:nvCxnSpPr>
        <p:spPr>
          <a:xfrm flipV="1">
            <a:off x="3467100" y="2933700"/>
            <a:ext cx="809625" cy="495300"/>
          </a:xfrm>
          <a:prstGeom prst="line">
            <a:avLst/>
          </a:prstGeom>
          <a:ln w="50800">
            <a:solidFill>
              <a:srgbClr val="0A3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44" name="直接连接符 116743"/>
          <p:cNvCxnSpPr/>
          <p:nvPr/>
        </p:nvCxnSpPr>
        <p:spPr>
          <a:xfrm>
            <a:off x="4851400" y="2860675"/>
            <a:ext cx="1085850" cy="419100"/>
          </a:xfrm>
          <a:prstGeom prst="line">
            <a:avLst/>
          </a:prstGeom>
          <a:ln w="50800">
            <a:solidFill>
              <a:srgbClr val="0A3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46" name="直接箭头连接符 116745"/>
          <p:cNvCxnSpPr/>
          <p:nvPr/>
        </p:nvCxnSpPr>
        <p:spPr>
          <a:xfrm flipV="1">
            <a:off x="6604000" y="1368425"/>
            <a:ext cx="1631950" cy="1752600"/>
          </a:xfrm>
          <a:prstGeom prst="straightConnector1">
            <a:avLst/>
          </a:prstGeom>
          <a:ln w="50800">
            <a:solidFill>
              <a:srgbClr val="0A3A4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20"/>
          <p:cNvPicPr>
            <a:picLocks noChangeAspect="1"/>
          </p:cNvPicPr>
          <p:nvPr/>
        </p:nvPicPr>
        <p:blipFill>
          <a:blip r:embed="rId2"/>
          <a:srcRect l="17044" t="2390" r="6483" b="1373"/>
          <a:stretch>
            <a:fillRect/>
          </a:stretch>
        </p:blipFill>
        <p:spPr bwMode="auto">
          <a:xfrm>
            <a:off x="3116263" y="0"/>
            <a:ext cx="6072187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0" y="0"/>
            <a:ext cx="3187700" cy="51847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60488" y="1727200"/>
            <a:ext cx="3681412" cy="1752600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917700"/>
            <a:ext cx="4953000" cy="574675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5365" name="组合 5"/>
          <p:cNvGrpSpPr>
            <a:grpSpLocks/>
          </p:cNvGrpSpPr>
          <p:nvPr/>
        </p:nvGrpSpPr>
        <p:grpSpPr bwMode="auto">
          <a:xfrm>
            <a:off x="1612900" y="1855788"/>
            <a:ext cx="3043238" cy="646112"/>
            <a:chOff x="985838" y="1511005"/>
            <a:chExt cx="3043229" cy="646331"/>
          </a:xfrm>
        </p:grpSpPr>
        <p:grpSp>
          <p:nvGrpSpPr>
            <p:cNvPr id="15367" name="组合 6"/>
            <p:cNvGrpSpPr>
              <a:grpSpLocks/>
            </p:cNvGrpSpPr>
            <p:nvPr/>
          </p:nvGrpSpPr>
          <p:grpSpPr bwMode="auto">
            <a:xfrm>
              <a:off x="985838" y="1591976"/>
              <a:ext cx="514349" cy="514349"/>
              <a:chOff x="1994296" y="1309114"/>
              <a:chExt cx="1796654" cy="1796654"/>
            </a:xfrm>
          </p:grpSpPr>
          <p:sp>
            <p:nvSpPr>
              <p:cNvPr id="9" name="流程图: 联系 8"/>
              <p:cNvSpPr/>
              <p:nvPr/>
            </p:nvSpPr>
            <p:spPr>
              <a:xfrm>
                <a:off x="1994296" y="1309177"/>
                <a:ext cx="1796651" cy="1797265"/>
              </a:xfrm>
              <a:prstGeom prst="flowChartConnector">
                <a:avLst/>
              </a:prstGeom>
              <a:solidFill>
                <a:srgbClr val="7BB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2358611" y="1785937"/>
                <a:ext cx="437875" cy="856554"/>
                <a:chOff x="2358611" y="1785937"/>
                <a:chExt cx="437875" cy="856554"/>
              </a:xfrm>
              <a:solidFill>
                <a:srgbClr val="FFFFFF"/>
              </a:solidFill>
            </p:grpSpPr>
            <p:sp>
              <p:nvSpPr>
                <p:cNvPr id="18" name="流程图: 联系 17"/>
                <p:cNvSpPr/>
                <p:nvPr/>
              </p:nvSpPr>
              <p:spPr>
                <a:xfrm>
                  <a:off x="2466975" y="1785937"/>
                  <a:ext cx="161926" cy="161926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" name="矩形 15"/>
                <p:cNvSpPr/>
                <p:nvPr/>
              </p:nvSpPr>
              <p:spPr>
                <a:xfrm rot="20675967">
                  <a:off x="2358611" y="1963707"/>
                  <a:ext cx="437875" cy="678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75" h="678784">
                      <a:moveTo>
                        <a:pt x="303157" y="92510"/>
                      </a:moveTo>
                      <a:lnTo>
                        <a:pt x="303052" y="92891"/>
                      </a:lnTo>
                      <a:lnTo>
                        <a:pt x="304436" y="93273"/>
                      </a:lnTo>
                      <a:close/>
                      <a:moveTo>
                        <a:pt x="281049" y="7795"/>
                      </a:moveTo>
                      <a:lnTo>
                        <a:pt x="212846" y="169313"/>
                      </a:lnTo>
                      <a:lnTo>
                        <a:pt x="218961" y="227806"/>
                      </a:lnTo>
                      <a:cubicBezTo>
                        <a:pt x="226556" y="230722"/>
                        <a:pt x="249328" y="178539"/>
                        <a:pt x="256924" y="181455"/>
                      </a:cubicBezTo>
                      <a:close/>
                      <a:moveTo>
                        <a:pt x="280364" y="0"/>
                      </a:moveTo>
                      <a:lnTo>
                        <a:pt x="377166" y="57708"/>
                      </a:lnTo>
                      <a:lnTo>
                        <a:pt x="377378" y="56612"/>
                      </a:lnTo>
                      <a:lnTo>
                        <a:pt x="437537" y="92476"/>
                      </a:lnTo>
                      <a:lnTo>
                        <a:pt x="437330" y="93575"/>
                      </a:lnTo>
                      <a:lnTo>
                        <a:pt x="437875" y="93900"/>
                      </a:lnTo>
                      <a:lnTo>
                        <a:pt x="436988" y="95388"/>
                      </a:lnTo>
                      <a:lnTo>
                        <a:pt x="387739" y="356610"/>
                      </a:lnTo>
                      <a:lnTo>
                        <a:pt x="383543" y="355454"/>
                      </a:lnTo>
                      <a:cubicBezTo>
                        <a:pt x="378435" y="370934"/>
                        <a:pt x="361826" y="379114"/>
                        <a:pt x="345714" y="374676"/>
                      </a:cubicBezTo>
                      <a:cubicBezTo>
                        <a:pt x="329601" y="370238"/>
                        <a:pt x="319523" y="354707"/>
                        <a:pt x="323064" y="338794"/>
                      </a:cubicBezTo>
                      <a:lnTo>
                        <a:pt x="322639" y="338677"/>
                      </a:lnTo>
                      <a:lnTo>
                        <a:pt x="363438" y="128447"/>
                      </a:lnTo>
                      <a:lnTo>
                        <a:pt x="328095" y="107377"/>
                      </a:lnTo>
                      <a:lnTo>
                        <a:pt x="224981" y="654292"/>
                      </a:lnTo>
                      <a:cubicBezTo>
                        <a:pt x="220091" y="672043"/>
                        <a:pt x="201739" y="682468"/>
                        <a:pt x="183988" y="677579"/>
                      </a:cubicBezTo>
                      <a:cubicBezTo>
                        <a:pt x="166237" y="672689"/>
                        <a:pt x="155811" y="654336"/>
                        <a:pt x="160701" y="636586"/>
                      </a:cubicBezTo>
                      <a:lnTo>
                        <a:pt x="158040" y="635853"/>
                      </a:lnTo>
                      <a:lnTo>
                        <a:pt x="214234" y="346298"/>
                      </a:lnTo>
                      <a:lnTo>
                        <a:pt x="165102" y="332764"/>
                      </a:lnTo>
                      <a:lnTo>
                        <a:pt x="65100" y="610252"/>
                      </a:lnTo>
                      <a:lnTo>
                        <a:pt x="64675" y="610135"/>
                      </a:lnTo>
                      <a:cubicBezTo>
                        <a:pt x="59568" y="625615"/>
                        <a:pt x="42959" y="633795"/>
                        <a:pt x="26846" y="629357"/>
                      </a:cubicBezTo>
                      <a:cubicBezTo>
                        <a:pt x="10733" y="624918"/>
                        <a:pt x="657" y="609388"/>
                        <a:pt x="4196" y="593475"/>
                      </a:cubicBezTo>
                      <a:lnTo>
                        <a:pt x="0" y="592320"/>
                      </a:lnTo>
                      <a:lnTo>
                        <a:pt x="191450" y="69837"/>
                      </a:lnTo>
                      <a:lnTo>
                        <a:pt x="144621" y="69837"/>
                      </a:lnTo>
                      <a:lnTo>
                        <a:pt x="72015" y="271306"/>
                      </a:lnTo>
                      <a:lnTo>
                        <a:pt x="71590" y="271189"/>
                      </a:lnTo>
                      <a:cubicBezTo>
                        <a:pt x="66483" y="286670"/>
                        <a:pt x="49874" y="294850"/>
                        <a:pt x="33761" y="290411"/>
                      </a:cubicBezTo>
                      <a:cubicBezTo>
                        <a:pt x="17649" y="285973"/>
                        <a:pt x="7572" y="270442"/>
                        <a:pt x="11111" y="254530"/>
                      </a:cubicBezTo>
                      <a:lnTo>
                        <a:pt x="6915" y="253374"/>
                      </a:lnTo>
                      <a:lnTo>
                        <a:pt x="98373" y="3779"/>
                      </a:lnTo>
                      <a:lnTo>
                        <a:pt x="98373" y="2047"/>
                      </a:lnTo>
                      <a:lnTo>
                        <a:pt x="99008" y="2047"/>
                      </a:lnTo>
                      <a:lnTo>
                        <a:pt x="99393" y="997"/>
                      </a:lnTo>
                      <a:lnTo>
                        <a:pt x="169431" y="996"/>
                      </a:lnTo>
                      <a:lnTo>
                        <a:pt x="169052" y="2047"/>
                      </a:lnTo>
                      <a:lnTo>
                        <a:pt x="279144" y="20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2814988" y="2124605"/>
                <a:ext cx="388165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814988" y="2252187"/>
                <a:ext cx="388165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2820535" y="2374223"/>
                <a:ext cx="388165" cy="0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流程图: 联系 13"/>
              <p:cNvSpPr/>
              <p:nvPr/>
            </p:nvSpPr>
            <p:spPr>
              <a:xfrm>
                <a:off x="3325148" y="2218904"/>
                <a:ext cx="60999" cy="61020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流程图: 联系 14"/>
              <p:cNvSpPr/>
              <p:nvPr/>
            </p:nvSpPr>
            <p:spPr>
              <a:xfrm>
                <a:off x="3325148" y="2340940"/>
                <a:ext cx="60999" cy="6656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3291877" y="2091322"/>
                <a:ext cx="60999" cy="55471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3352876" y="2030302"/>
                <a:ext cx="88723" cy="116491"/>
              </a:xfrm>
              <a:prstGeom prst="line">
                <a:avLst/>
              </a:prstGeom>
              <a:ln w="12700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68" name="TextBox 7"/>
            <p:cNvSpPr txBox="1">
              <a:spLocks noChangeArrowheads="1"/>
            </p:cNvSpPr>
            <p:nvPr/>
          </p:nvSpPr>
          <p:spPr bwMode="auto">
            <a:xfrm>
              <a:off x="1519232" y="1511005"/>
              <a:ext cx="250983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3600" b="1">
                  <a:solidFill>
                    <a:srgbClr val="FFFFFF"/>
                  </a:solidFill>
                  <a:ea typeface="微软雅黑" pitchFamily="34" charset="-122"/>
                </a:rPr>
                <a:t>介绍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90750" y="2473325"/>
            <a:ext cx="28067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FFFFF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FFFF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，广告等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产品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FFFFF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公司</a:t>
            </a:r>
            <a:r>
              <a:rPr lang="zh-CN" altLang="en-US" sz="1600" spc="-10" dirty="0">
                <a:solidFill>
                  <a:srgbClr val="FFFFFF"/>
                </a:solidFill>
                <a:latin typeface="+mn-lt"/>
                <a:ea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28688" y="1407160"/>
            <a:ext cx="5563899" cy="2738120"/>
            <a:chOff x="776287" y="706437"/>
            <a:chExt cx="7658101" cy="3768726"/>
          </a:xfrm>
          <a:solidFill>
            <a:srgbClr val="7BBC28">
              <a:alpha val="98000"/>
            </a:srgbClr>
          </a:solidFill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39"/>
            <p:cNvSpPr>
              <a:spLocks/>
            </p:cNvSpPr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42"/>
            <p:cNvSpPr>
              <a:spLocks/>
            </p:cNvSpPr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60"/>
            <p:cNvSpPr>
              <a:spLocks/>
            </p:cNvSpPr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63"/>
            <p:cNvSpPr>
              <a:spLocks/>
            </p:cNvSpPr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64"/>
            <p:cNvSpPr>
              <a:spLocks/>
            </p:cNvSpPr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78"/>
            <p:cNvSpPr>
              <a:spLocks/>
            </p:cNvSpPr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84"/>
            <p:cNvSpPr>
              <a:spLocks/>
            </p:cNvSpPr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87"/>
            <p:cNvSpPr>
              <a:spLocks/>
            </p:cNvSpPr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91"/>
            <p:cNvSpPr>
              <a:spLocks noEditPoints="1"/>
            </p:cNvSpPr>
            <p:nvPr/>
          </p:nvSpPr>
          <p:spPr bwMode="auto">
            <a:xfrm>
              <a:off x="3990975" y="1009651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4" name="Freeform 116"/>
            <p:cNvSpPr>
              <a:spLocks/>
            </p:cNvSpPr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3010" name="组合 114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3021" name="组合 115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3027" name="组合 122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26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27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3028" name="TextBox 123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全球状况</a:t>
                </a:r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2" name="组合 116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025" name="TextBox 120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30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5943600" y="1562100"/>
            <a:ext cx="172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7BBC28"/>
                </a:solidFill>
                <a:ea typeface="微软雅黑" pitchFamily="34" charset="-122"/>
              </a:rPr>
              <a:t>美国</a:t>
            </a:r>
            <a:r>
              <a:rPr lang="en-US" altLang="zh-CN" sz="2000" b="1">
                <a:solidFill>
                  <a:srgbClr val="7BBC28"/>
                </a:solidFill>
                <a:ea typeface="微软雅黑" pitchFamily="34" charset="-122"/>
              </a:rPr>
              <a:t> – 330K.</a:t>
            </a:r>
            <a:endParaRPr lang="zh-CN" altLang="en-US" sz="20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43012" name="TextBox 129"/>
          <p:cNvSpPr txBox="1">
            <a:spLocks noChangeArrowheads="1"/>
          </p:cNvSpPr>
          <p:nvPr/>
        </p:nvSpPr>
        <p:spPr bwMode="auto">
          <a:xfrm>
            <a:off x="5940425" y="2289175"/>
            <a:ext cx="2263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33A6B2"/>
                </a:solidFill>
                <a:ea typeface="微软雅黑" pitchFamily="34" charset="-122"/>
              </a:rPr>
              <a:t>英国</a:t>
            </a:r>
            <a:r>
              <a:rPr lang="en-US" altLang="zh-CN" sz="2000" b="1">
                <a:solidFill>
                  <a:srgbClr val="33A6B2"/>
                </a:solidFill>
                <a:ea typeface="微软雅黑" pitchFamily="34" charset="-122"/>
              </a:rPr>
              <a:t> – 200K.</a:t>
            </a:r>
            <a:endParaRPr lang="zh-CN" altLang="en-US" sz="20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43013" name="TextBox 130"/>
          <p:cNvSpPr txBox="1">
            <a:spLocks noChangeArrowheads="1"/>
          </p:cNvSpPr>
          <p:nvPr/>
        </p:nvSpPr>
        <p:spPr bwMode="auto">
          <a:xfrm>
            <a:off x="5938838" y="3024188"/>
            <a:ext cx="2263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A3A4A"/>
                </a:solidFill>
                <a:ea typeface="微软雅黑" pitchFamily="34" charset="-122"/>
              </a:rPr>
              <a:t>亚洲</a:t>
            </a:r>
            <a:r>
              <a:rPr lang="en-US" altLang="zh-CN" sz="2000" b="1">
                <a:solidFill>
                  <a:srgbClr val="0A3A4A"/>
                </a:solidFill>
                <a:ea typeface="微软雅黑" pitchFamily="34" charset="-122"/>
              </a:rPr>
              <a:t> – 843K.</a:t>
            </a:r>
            <a:endParaRPr lang="zh-CN" altLang="en-US" sz="20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43014" name="TextBox 132"/>
          <p:cNvSpPr txBox="1">
            <a:spLocks noChangeArrowheads="1"/>
          </p:cNvSpPr>
          <p:nvPr/>
        </p:nvSpPr>
        <p:spPr bwMode="auto">
          <a:xfrm>
            <a:off x="5945188" y="3754438"/>
            <a:ext cx="2263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196674"/>
                </a:solidFill>
                <a:ea typeface="微软雅黑" pitchFamily="34" charset="-122"/>
              </a:rPr>
              <a:t>澳大利亚</a:t>
            </a:r>
            <a:r>
              <a:rPr lang="en-US" altLang="zh-CN" sz="2000" b="1">
                <a:solidFill>
                  <a:srgbClr val="196674"/>
                </a:solidFill>
                <a:ea typeface="微软雅黑" pitchFamily="34" charset="-122"/>
              </a:rPr>
              <a:t> – 250K.</a:t>
            </a:r>
            <a:endParaRPr lang="zh-CN" altLang="en-US" sz="2000" b="1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134" name="流程图: 联系 8"/>
          <p:cNvSpPr/>
          <p:nvPr/>
        </p:nvSpPr>
        <p:spPr>
          <a:xfrm>
            <a:off x="4722813" y="2919413"/>
            <a:ext cx="476250" cy="708025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5" name="流程图: 联系 8"/>
          <p:cNvSpPr/>
          <p:nvPr/>
        </p:nvSpPr>
        <p:spPr>
          <a:xfrm>
            <a:off x="4032250" y="1663700"/>
            <a:ext cx="476250" cy="709613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流程图: 联系 8"/>
          <p:cNvSpPr/>
          <p:nvPr/>
        </p:nvSpPr>
        <p:spPr>
          <a:xfrm>
            <a:off x="2792413" y="1536700"/>
            <a:ext cx="476250" cy="708025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7" name="流程图: 联系 8"/>
          <p:cNvSpPr/>
          <p:nvPr/>
        </p:nvSpPr>
        <p:spPr>
          <a:xfrm>
            <a:off x="766763" y="1236663"/>
            <a:ext cx="476250" cy="708025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C:\Users\114\Desktop\GM_0059.jpg"/>
          <p:cNvPicPr>
            <a:picLocks noChangeAspect="1" noChangeArrowheads="1"/>
          </p:cNvPicPr>
          <p:nvPr/>
        </p:nvPicPr>
        <p:blipFill>
          <a:blip r:embed="rId2"/>
          <a:srcRect b="15738"/>
          <a:stretch>
            <a:fillRect/>
          </a:stretch>
        </p:blipFill>
        <p:spPr bwMode="auto">
          <a:xfrm>
            <a:off x="-7938" y="0"/>
            <a:ext cx="9196388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4576763" y="1778000"/>
            <a:ext cx="3681412" cy="1752600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95788" y="1962150"/>
            <a:ext cx="4792662" cy="5746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80113" y="2874963"/>
            <a:ext cx="1779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spc="-10" dirty="0">
                <a:solidFill>
                  <a:srgbClr val="FFFFFF"/>
                </a:solidFill>
                <a:latin typeface="+mn-lt"/>
                <a:ea typeface="+mn-ea"/>
              </a:rPr>
              <a:t>15-20 min</a:t>
            </a:r>
            <a:endParaRPr lang="zh-CN" altLang="en-US" b="1" spc="-1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5003800" y="1925638"/>
            <a:ext cx="30781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FF"/>
                </a:solidFill>
                <a:ea typeface="微软雅黑" pitchFamily="34" charset="-122"/>
              </a:rPr>
              <a:t>休息时刻</a:t>
            </a:r>
          </a:p>
        </p:txBody>
      </p:sp>
      <p:sp>
        <p:nvSpPr>
          <p:cNvPr id="9" name="流程图: 联系 8"/>
          <p:cNvSpPr/>
          <p:nvPr/>
        </p:nvSpPr>
        <p:spPr>
          <a:xfrm>
            <a:off x="5451475" y="2782888"/>
            <a:ext cx="522288" cy="523875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4039" name="组合 12"/>
          <p:cNvGrpSpPr>
            <a:grpSpLocks/>
          </p:cNvGrpSpPr>
          <p:nvPr/>
        </p:nvGrpSpPr>
        <p:grpSpPr bwMode="auto">
          <a:xfrm>
            <a:off x="5613400" y="2800350"/>
            <a:ext cx="234950" cy="427038"/>
            <a:chOff x="3246120" y="2316163"/>
            <a:chExt cx="598298" cy="1094549"/>
          </a:xfrm>
        </p:grpSpPr>
        <p:sp>
          <p:nvSpPr>
            <p:cNvPr id="14" name="圆柱形 13"/>
            <p:cNvSpPr/>
            <p:nvPr/>
          </p:nvSpPr>
          <p:spPr>
            <a:xfrm>
              <a:off x="3246120" y="2881748"/>
              <a:ext cx="448725" cy="528964"/>
            </a:xfrm>
            <a:prstGeom prst="can">
              <a:avLst/>
            </a:prstGeom>
            <a:solidFill>
              <a:srgbClr val="B1DE64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333841" y="2316163"/>
              <a:ext cx="265233" cy="528637"/>
              <a:chOff x="3244941" y="2182813"/>
              <a:chExt cx="323759" cy="645286"/>
            </a:xfrm>
            <a:solidFill>
              <a:srgbClr val="F2F2F2"/>
            </a:solidFill>
          </p:grpSpPr>
          <p:sp>
            <p:nvSpPr>
              <p:cNvPr id="17" name="矩形 4"/>
              <p:cNvSpPr/>
              <p:nvPr/>
            </p:nvSpPr>
            <p:spPr>
              <a:xfrm>
                <a:off x="3244941" y="2182813"/>
                <a:ext cx="257479" cy="645286"/>
              </a:xfrm>
              <a:custGeom>
                <a:avLst/>
                <a:gdLst>
                  <a:gd name="connsiteX0" fmla="*/ 0 w 53340"/>
                  <a:gd name="connsiteY0" fmla="*/ 0 h 365760"/>
                  <a:gd name="connsiteX1" fmla="*/ 53340 w 53340"/>
                  <a:gd name="connsiteY1" fmla="*/ 0 h 365760"/>
                  <a:gd name="connsiteX2" fmla="*/ 53340 w 53340"/>
                  <a:gd name="connsiteY2" fmla="*/ 365760 h 365760"/>
                  <a:gd name="connsiteX3" fmla="*/ 0 w 53340"/>
                  <a:gd name="connsiteY3" fmla="*/ 365760 h 365760"/>
                  <a:gd name="connsiteX4" fmla="*/ 0 w 53340"/>
                  <a:gd name="connsiteY4" fmla="*/ 0 h 365760"/>
                  <a:gd name="connsiteX0" fmla="*/ 0 w 62865"/>
                  <a:gd name="connsiteY0" fmla="*/ 0 h 484822"/>
                  <a:gd name="connsiteX1" fmla="*/ 53340 w 62865"/>
                  <a:gd name="connsiteY1" fmla="*/ 0 h 484822"/>
                  <a:gd name="connsiteX2" fmla="*/ 62865 w 62865"/>
                  <a:gd name="connsiteY2" fmla="*/ 484822 h 484822"/>
                  <a:gd name="connsiteX3" fmla="*/ 0 w 62865"/>
                  <a:gd name="connsiteY3" fmla="*/ 365760 h 484822"/>
                  <a:gd name="connsiteX4" fmla="*/ 0 w 62865"/>
                  <a:gd name="connsiteY4" fmla="*/ 0 h 484822"/>
                  <a:gd name="connsiteX0" fmla="*/ 0 w 81010"/>
                  <a:gd name="connsiteY0" fmla="*/ 0 h 484822"/>
                  <a:gd name="connsiteX1" fmla="*/ 53340 w 81010"/>
                  <a:gd name="connsiteY1" fmla="*/ 0 h 484822"/>
                  <a:gd name="connsiteX2" fmla="*/ 62865 w 81010"/>
                  <a:gd name="connsiteY2" fmla="*/ 484822 h 484822"/>
                  <a:gd name="connsiteX3" fmla="*/ 0 w 81010"/>
                  <a:gd name="connsiteY3" fmla="*/ 365760 h 484822"/>
                  <a:gd name="connsiteX4" fmla="*/ 0 w 81010"/>
                  <a:gd name="connsiteY4" fmla="*/ 0 h 484822"/>
                  <a:gd name="connsiteX0" fmla="*/ 0 w 62983"/>
                  <a:gd name="connsiteY0" fmla="*/ 0 h 494347"/>
                  <a:gd name="connsiteX1" fmla="*/ 53340 w 62983"/>
                  <a:gd name="connsiteY1" fmla="*/ 0 h 494347"/>
                  <a:gd name="connsiteX2" fmla="*/ 36671 w 62983"/>
                  <a:gd name="connsiteY2" fmla="*/ 494347 h 494347"/>
                  <a:gd name="connsiteX3" fmla="*/ 0 w 62983"/>
                  <a:gd name="connsiteY3" fmla="*/ 365760 h 494347"/>
                  <a:gd name="connsiteX4" fmla="*/ 0 w 62983"/>
                  <a:gd name="connsiteY4" fmla="*/ 0 h 494347"/>
                  <a:gd name="connsiteX0" fmla="*/ 109537 w 172520"/>
                  <a:gd name="connsiteY0" fmla="*/ 0 h 494347"/>
                  <a:gd name="connsiteX1" fmla="*/ 162877 w 172520"/>
                  <a:gd name="connsiteY1" fmla="*/ 0 h 494347"/>
                  <a:gd name="connsiteX2" fmla="*/ 146208 w 172520"/>
                  <a:gd name="connsiteY2" fmla="*/ 494347 h 494347"/>
                  <a:gd name="connsiteX3" fmla="*/ 0 w 172520"/>
                  <a:gd name="connsiteY3" fmla="*/ 294323 h 494347"/>
                  <a:gd name="connsiteX4" fmla="*/ 109537 w 172520"/>
                  <a:gd name="connsiteY4" fmla="*/ 0 h 494347"/>
                  <a:gd name="connsiteX0" fmla="*/ 71437 w 134420"/>
                  <a:gd name="connsiteY0" fmla="*/ 0 h 494347"/>
                  <a:gd name="connsiteX1" fmla="*/ 124777 w 134420"/>
                  <a:gd name="connsiteY1" fmla="*/ 0 h 494347"/>
                  <a:gd name="connsiteX2" fmla="*/ 108108 w 134420"/>
                  <a:gd name="connsiteY2" fmla="*/ 494347 h 494347"/>
                  <a:gd name="connsiteX3" fmla="*/ 0 w 134420"/>
                  <a:gd name="connsiteY3" fmla="*/ 313373 h 494347"/>
                  <a:gd name="connsiteX4" fmla="*/ 71437 w 134420"/>
                  <a:gd name="connsiteY4" fmla="*/ 0 h 494347"/>
                  <a:gd name="connsiteX0" fmla="*/ 78556 w 141539"/>
                  <a:gd name="connsiteY0" fmla="*/ 0 h 494347"/>
                  <a:gd name="connsiteX1" fmla="*/ 131896 w 141539"/>
                  <a:gd name="connsiteY1" fmla="*/ 0 h 494347"/>
                  <a:gd name="connsiteX2" fmla="*/ 115227 w 141539"/>
                  <a:gd name="connsiteY2" fmla="*/ 494347 h 494347"/>
                  <a:gd name="connsiteX3" fmla="*/ 7119 w 141539"/>
                  <a:gd name="connsiteY3" fmla="*/ 313373 h 494347"/>
                  <a:gd name="connsiteX4" fmla="*/ 78556 w 141539"/>
                  <a:gd name="connsiteY4" fmla="*/ 0 h 494347"/>
                  <a:gd name="connsiteX0" fmla="*/ 78556 w 141539"/>
                  <a:gd name="connsiteY0" fmla="*/ 0 h 494347"/>
                  <a:gd name="connsiteX1" fmla="*/ 131896 w 141539"/>
                  <a:gd name="connsiteY1" fmla="*/ 0 h 494347"/>
                  <a:gd name="connsiteX2" fmla="*/ 115227 w 141539"/>
                  <a:gd name="connsiteY2" fmla="*/ 494347 h 494347"/>
                  <a:gd name="connsiteX3" fmla="*/ 7119 w 141539"/>
                  <a:gd name="connsiteY3" fmla="*/ 313373 h 494347"/>
                  <a:gd name="connsiteX4" fmla="*/ 78556 w 141539"/>
                  <a:gd name="connsiteY4" fmla="*/ 0 h 494347"/>
                  <a:gd name="connsiteX0" fmla="*/ 78556 w 336724"/>
                  <a:gd name="connsiteY0" fmla="*/ 0 h 494347"/>
                  <a:gd name="connsiteX1" fmla="*/ 336683 w 336724"/>
                  <a:gd name="connsiteY1" fmla="*/ 78581 h 494347"/>
                  <a:gd name="connsiteX2" fmla="*/ 115227 w 336724"/>
                  <a:gd name="connsiteY2" fmla="*/ 494347 h 494347"/>
                  <a:gd name="connsiteX3" fmla="*/ 7119 w 336724"/>
                  <a:gd name="connsiteY3" fmla="*/ 313373 h 494347"/>
                  <a:gd name="connsiteX4" fmla="*/ 78556 w 336724"/>
                  <a:gd name="connsiteY4" fmla="*/ 0 h 494347"/>
                  <a:gd name="connsiteX0" fmla="*/ 182063 w 333075"/>
                  <a:gd name="connsiteY0" fmla="*/ 0 h 537210"/>
                  <a:gd name="connsiteX1" fmla="*/ 333034 w 333075"/>
                  <a:gd name="connsiteY1" fmla="*/ 121444 h 537210"/>
                  <a:gd name="connsiteX2" fmla="*/ 111578 w 333075"/>
                  <a:gd name="connsiteY2" fmla="*/ 537210 h 537210"/>
                  <a:gd name="connsiteX3" fmla="*/ 3470 w 333075"/>
                  <a:gd name="connsiteY3" fmla="*/ 356236 h 537210"/>
                  <a:gd name="connsiteX4" fmla="*/ 182063 w 333075"/>
                  <a:gd name="connsiteY4" fmla="*/ 0 h 537210"/>
                  <a:gd name="connsiteX0" fmla="*/ 147837 w 333774"/>
                  <a:gd name="connsiteY0" fmla="*/ 2381 h 415766"/>
                  <a:gd name="connsiteX1" fmla="*/ 333733 w 333774"/>
                  <a:gd name="connsiteY1" fmla="*/ 0 h 415766"/>
                  <a:gd name="connsiteX2" fmla="*/ 112277 w 333774"/>
                  <a:gd name="connsiteY2" fmla="*/ 415766 h 415766"/>
                  <a:gd name="connsiteX3" fmla="*/ 4169 w 333774"/>
                  <a:gd name="connsiteY3" fmla="*/ 234792 h 415766"/>
                  <a:gd name="connsiteX4" fmla="*/ 147837 w 333774"/>
                  <a:gd name="connsiteY4" fmla="*/ 2381 h 415766"/>
                  <a:gd name="connsiteX0" fmla="*/ 147695 w 333632"/>
                  <a:gd name="connsiteY0" fmla="*/ 2381 h 415766"/>
                  <a:gd name="connsiteX1" fmla="*/ 333591 w 333632"/>
                  <a:gd name="connsiteY1" fmla="*/ 0 h 415766"/>
                  <a:gd name="connsiteX2" fmla="*/ 112135 w 333632"/>
                  <a:gd name="connsiteY2" fmla="*/ 415766 h 415766"/>
                  <a:gd name="connsiteX3" fmla="*/ 4027 w 333632"/>
                  <a:gd name="connsiteY3" fmla="*/ 234792 h 415766"/>
                  <a:gd name="connsiteX4" fmla="*/ 147695 w 333632"/>
                  <a:gd name="connsiteY4" fmla="*/ 2381 h 415766"/>
                  <a:gd name="connsiteX0" fmla="*/ 147695 w 333632"/>
                  <a:gd name="connsiteY0" fmla="*/ 57241 h 470626"/>
                  <a:gd name="connsiteX1" fmla="*/ 333591 w 333632"/>
                  <a:gd name="connsiteY1" fmla="*/ 54860 h 470626"/>
                  <a:gd name="connsiteX2" fmla="*/ 112135 w 333632"/>
                  <a:gd name="connsiteY2" fmla="*/ 470626 h 470626"/>
                  <a:gd name="connsiteX3" fmla="*/ 4027 w 333632"/>
                  <a:gd name="connsiteY3" fmla="*/ 289652 h 470626"/>
                  <a:gd name="connsiteX4" fmla="*/ 147695 w 333632"/>
                  <a:gd name="connsiteY4" fmla="*/ 57241 h 470626"/>
                  <a:gd name="connsiteX0" fmla="*/ 147695 w 225742"/>
                  <a:gd name="connsiteY0" fmla="*/ 291306 h 704691"/>
                  <a:gd name="connsiteX1" fmla="*/ 225641 w 225742"/>
                  <a:gd name="connsiteY1" fmla="*/ 0 h 704691"/>
                  <a:gd name="connsiteX2" fmla="*/ 112135 w 225742"/>
                  <a:gd name="connsiteY2" fmla="*/ 704691 h 704691"/>
                  <a:gd name="connsiteX3" fmla="*/ 4027 w 225742"/>
                  <a:gd name="connsiteY3" fmla="*/ 523717 h 704691"/>
                  <a:gd name="connsiteX4" fmla="*/ 147695 w 225742"/>
                  <a:gd name="connsiteY4" fmla="*/ 291306 h 704691"/>
                  <a:gd name="connsiteX0" fmla="*/ 147695 w 289680"/>
                  <a:gd name="connsiteY0" fmla="*/ 291306 h 704691"/>
                  <a:gd name="connsiteX1" fmla="*/ 225641 w 289680"/>
                  <a:gd name="connsiteY1" fmla="*/ 0 h 704691"/>
                  <a:gd name="connsiteX2" fmla="*/ 286601 w 289680"/>
                  <a:gd name="connsiteY2" fmla="*/ 442120 h 704691"/>
                  <a:gd name="connsiteX3" fmla="*/ 112135 w 289680"/>
                  <a:gd name="connsiteY3" fmla="*/ 704691 h 704691"/>
                  <a:gd name="connsiteX4" fmla="*/ 4027 w 289680"/>
                  <a:gd name="connsiteY4" fmla="*/ 523717 h 704691"/>
                  <a:gd name="connsiteX5" fmla="*/ 147695 w 289680"/>
                  <a:gd name="connsiteY5" fmla="*/ 291306 h 704691"/>
                  <a:gd name="connsiteX0" fmla="*/ 147695 w 288875"/>
                  <a:gd name="connsiteY0" fmla="*/ 334168 h 747553"/>
                  <a:gd name="connsiteX1" fmla="*/ 194685 w 288875"/>
                  <a:gd name="connsiteY1" fmla="*/ 0 h 747553"/>
                  <a:gd name="connsiteX2" fmla="*/ 286601 w 288875"/>
                  <a:gd name="connsiteY2" fmla="*/ 484982 h 747553"/>
                  <a:gd name="connsiteX3" fmla="*/ 112135 w 288875"/>
                  <a:gd name="connsiteY3" fmla="*/ 747553 h 747553"/>
                  <a:gd name="connsiteX4" fmla="*/ 4027 w 288875"/>
                  <a:gd name="connsiteY4" fmla="*/ 566579 h 747553"/>
                  <a:gd name="connsiteX5" fmla="*/ 147695 w 288875"/>
                  <a:gd name="connsiteY5" fmla="*/ 334168 h 747553"/>
                  <a:gd name="connsiteX0" fmla="*/ 147695 w 288875"/>
                  <a:gd name="connsiteY0" fmla="*/ 334168 h 747553"/>
                  <a:gd name="connsiteX1" fmla="*/ 194685 w 288875"/>
                  <a:gd name="connsiteY1" fmla="*/ 0 h 747553"/>
                  <a:gd name="connsiteX2" fmla="*/ 286601 w 288875"/>
                  <a:gd name="connsiteY2" fmla="*/ 484982 h 747553"/>
                  <a:gd name="connsiteX3" fmla="*/ 112135 w 288875"/>
                  <a:gd name="connsiteY3" fmla="*/ 747553 h 747553"/>
                  <a:gd name="connsiteX4" fmla="*/ 4027 w 288875"/>
                  <a:gd name="connsiteY4" fmla="*/ 566579 h 747553"/>
                  <a:gd name="connsiteX5" fmla="*/ 147695 w 288875"/>
                  <a:gd name="connsiteY5" fmla="*/ 334168 h 747553"/>
                  <a:gd name="connsiteX0" fmla="*/ 147695 w 199898"/>
                  <a:gd name="connsiteY0" fmla="*/ 334168 h 747553"/>
                  <a:gd name="connsiteX1" fmla="*/ 194685 w 199898"/>
                  <a:gd name="connsiteY1" fmla="*/ 0 h 747553"/>
                  <a:gd name="connsiteX2" fmla="*/ 186589 w 199898"/>
                  <a:gd name="connsiteY2" fmla="*/ 330200 h 747553"/>
                  <a:gd name="connsiteX3" fmla="*/ 112135 w 199898"/>
                  <a:gd name="connsiteY3" fmla="*/ 747553 h 747553"/>
                  <a:gd name="connsiteX4" fmla="*/ 4027 w 199898"/>
                  <a:gd name="connsiteY4" fmla="*/ 566579 h 747553"/>
                  <a:gd name="connsiteX5" fmla="*/ 147695 w 199898"/>
                  <a:gd name="connsiteY5" fmla="*/ 334168 h 747553"/>
                  <a:gd name="connsiteX0" fmla="*/ 147695 w 199898"/>
                  <a:gd name="connsiteY0" fmla="*/ 334168 h 747680"/>
                  <a:gd name="connsiteX1" fmla="*/ 194685 w 199898"/>
                  <a:gd name="connsiteY1" fmla="*/ 0 h 747680"/>
                  <a:gd name="connsiteX2" fmla="*/ 186589 w 199898"/>
                  <a:gd name="connsiteY2" fmla="*/ 330200 h 747680"/>
                  <a:gd name="connsiteX3" fmla="*/ 56415 w 199898"/>
                  <a:gd name="connsiteY3" fmla="*/ 543720 h 747680"/>
                  <a:gd name="connsiteX4" fmla="*/ 112135 w 199898"/>
                  <a:gd name="connsiteY4" fmla="*/ 747553 h 747680"/>
                  <a:gd name="connsiteX5" fmla="*/ 4027 w 199898"/>
                  <a:gd name="connsiteY5" fmla="*/ 566579 h 747680"/>
                  <a:gd name="connsiteX6" fmla="*/ 147695 w 199898"/>
                  <a:gd name="connsiteY6" fmla="*/ 334168 h 747680"/>
                  <a:gd name="connsiteX0" fmla="*/ 147695 w 199898"/>
                  <a:gd name="connsiteY0" fmla="*/ 334168 h 747680"/>
                  <a:gd name="connsiteX1" fmla="*/ 194685 w 199898"/>
                  <a:gd name="connsiteY1" fmla="*/ 0 h 747680"/>
                  <a:gd name="connsiteX2" fmla="*/ 186589 w 199898"/>
                  <a:gd name="connsiteY2" fmla="*/ 330200 h 747680"/>
                  <a:gd name="connsiteX3" fmla="*/ 56415 w 199898"/>
                  <a:gd name="connsiteY3" fmla="*/ 543720 h 747680"/>
                  <a:gd name="connsiteX4" fmla="*/ 112135 w 199898"/>
                  <a:gd name="connsiteY4" fmla="*/ 747553 h 747680"/>
                  <a:gd name="connsiteX5" fmla="*/ 4027 w 199898"/>
                  <a:gd name="connsiteY5" fmla="*/ 566579 h 747680"/>
                  <a:gd name="connsiteX6" fmla="*/ 147695 w 199898"/>
                  <a:gd name="connsiteY6" fmla="*/ 334168 h 747680"/>
                  <a:gd name="connsiteX0" fmla="*/ 147695 w 258724"/>
                  <a:gd name="connsiteY0" fmla="*/ 334168 h 747680"/>
                  <a:gd name="connsiteX1" fmla="*/ 194685 w 258724"/>
                  <a:gd name="connsiteY1" fmla="*/ 0 h 747680"/>
                  <a:gd name="connsiteX2" fmla="*/ 255645 w 258724"/>
                  <a:gd name="connsiteY2" fmla="*/ 334963 h 747680"/>
                  <a:gd name="connsiteX3" fmla="*/ 56415 w 258724"/>
                  <a:gd name="connsiteY3" fmla="*/ 543720 h 747680"/>
                  <a:gd name="connsiteX4" fmla="*/ 112135 w 258724"/>
                  <a:gd name="connsiteY4" fmla="*/ 747553 h 747680"/>
                  <a:gd name="connsiteX5" fmla="*/ 4027 w 258724"/>
                  <a:gd name="connsiteY5" fmla="*/ 566579 h 747680"/>
                  <a:gd name="connsiteX6" fmla="*/ 147695 w 258724"/>
                  <a:gd name="connsiteY6" fmla="*/ 334168 h 747680"/>
                  <a:gd name="connsiteX0" fmla="*/ 201521 w 257781"/>
                  <a:gd name="connsiteY0" fmla="*/ 336549 h 747680"/>
                  <a:gd name="connsiteX1" fmla="*/ 193742 w 257781"/>
                  <a:gd name="connsiteY1" fmla="*/ 0 h 747680"/>
                  <a:gd name="connsiteX2" fmla="*/ 254702 w 257781"/>
                  <a:gd name="connsiteY2" fmla="*/ 334963 h 747680"/>
                  <a:gd name="connsiteX3" fmla="*/ 55472 w 257781"/>
                  <a:gd name="connsiteY3" fmla="*/ 543720 h 747680"/>
                  <a:gd name="connsiteX4" fmla="*/ 111192 w 257781"/>
                  <a:gd name="connsiteY4" fmla="*/ 747553 h 747680"/>
                  <a:gd name="connsiteX5" fmla="*/ 3084 w 257781"/>
                  <a:gd name="connsiteY5" fmla="*/ 566579 h 747680"/>
                  <a:gd name="connsiteX6" fmla="*/ 201521 w 257781"/>
                  <a:gd name="connsiteY6" fmla="*/ 336549 h 747680"/>
                  <a:gd name="connsiteX0" fmla="*/ 201521 w 257479"/>
                  <a:gd name="connsiteY0" fmla="*/ 234155 h 645286"/>
                  <a:gd name="connsiteX1" fmla="*/ 184217 w 257479"/>
                  <a:gd name="connsiteY1" fmla="*/ 0 h 645286"/>
                  <a:gd name="connsiteX2" fmla="*/ 254702 w 257479"/>
                  <a:gd name="connsiteY2" fmla="*/ 232569 h 645286"/>
                  <a:gd name="connsiteX3" fmla="*/ 55472 w 257479"/>
                  <a:gd name="connsiteY3" fmla="*/ 441326 h 645286"/>
                  <a:gd name="connsiteX4" fmla="*/ 111192 w 257479"/>
                  <a:gd name="connsiteY4" fmla="*/ 645159 h 645286"/>
                  <a:gd name="connsiteX5" fmla="*/ 3084 w 257479"/>
                  <a:gd name="connsiteY5" fmla="*/ 464185 h 645286"/>
                  <a:gd name="connsiteX6" fmla="*/ 201521 w 257479"/>
                  <a:gd name="connsiteY6" fmla="*/ 234155 h 645286"/>
                  <a:gd name="connsiteX0" fmla="*/ 201521 w 257479"/>
                  <a:gd name="connsiteY0" fmla="*/ 234155 h 645286"/>
                  <a:gd name="connsiteX1" fmla="*/ 184217 w 257479"/>
                  <a:gd name="connsiteY1" fmla="*/ 0 h 645286"/>
                  <a:gd name="connsiteX2" fmla="*/ 254702 w 257479"/>
                  <a:gd name="connsiteY2" fmla="*/ 232569 h 645286"/>
                  <a:gd name="connsiteX3" fmla="*/ 55472 w 257479"/>
                  <a:gd name="connsiteY3" fmla="*/ 441326 h 645286"/>
                  <a:gd name="connsiteX4" fmla="*/ 111192 w 257479"/>
                  <a:gd name="connsiteY4" fmla="*/ 645159 h 645286"/>
                  <a:gd name="connsiteX5" fmla="*/ 3084 w 257479"/>
                  <a:gd name="connsiteY5" fmla="*/ 464185 h 645286"/>
                  <a:gd name="connsiteX6" fmla="*/ 201521 w 257479"/>
                  <a:gd name="connsiteY6" fmla="*/ 234155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479" h="645286">
                    <a:moveTo>
                      <a:pt x="201521" y="234155"/>
                    </a:moveTo>
                    <a:cubicBezTo>
                      <a:pt x="215861" y="106361"/>
                      <a:pt x="174639" y="98425"/>
                      <a:pt x="184217" y="0"/>
                    </a:cubicBezTo>
                    <a:cubicBezTo>
                      <a:pt x="189905" y="16140"/>
                      <a:pt x="273620" y="115121"/>
                      <a:pt x="254702" y="232569"/>
                    </a:cubicBezTo>
                    <a:cubicBezTo>
                      <a:pt x="247135" y="331920"/>
                      <a:pt x="67881" y="371767"/>
                      <a:pt x="55472" y="441326"/>
                    </a:cubicBezTo>
                    <a:cubicBezTo>
                      <a:pt x="57351" y="510885"/>
                      <a:pt x="135401" y="650080"/>
                      <a:pt x="111192" y="645159"/>
                    </a:cubicBezTo>
                    <a:cubicBezTo>
                      <a:pt x="75156" y="584834"/>
                      <a:pt x="24833" y="534035"/>
                      <a:pt x="3084" y="464185"/>
                    </a:cubicBezTo>
                    <a:cubicBezTo>
                      <a:pt x="-27873" y="343059"/>
                      <a:pt x="184059" y="364013"/>
                      <a:pt x="201521" y="234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矩形 4"/>
              <p:cNvSpPr/>
              <p:nvPr/>
            </p:nvSpPr>
            <p:spPr>
              <a:xfrm>
                <a:off x="3384641" y="2316015"/>
                <a:ext cx="184059" cy="461283"/>
              </a:xfrm>
              <a:custGeom>
                <a:avLst/>
                <a:gdLst>
                  <a:gd name="connsiteX0" fmla="*/ 0 w 53340"/>
                  <a:gd name="connsiteY0" fmla="*/ 0 h 365760"/>
                  <a:gd name="connsiteX1" fmla="*/ 53340 w 53340"/>
                  <a:gd name="connsiteY1" fmla="*/ 0 h 365760"/>
                  <a:gd name="connsiteX2" fmla="*/ 53340 w 53340"/>
                  <a:gd name="connsiteY2" fmla="*/ 365760 h 365760"/>
                  <a:gd name="connsiteX3" fmla="*/ 0 w 53340"/>
                  <a:gd name="connsiteY3" fmla="*/ 365760 h 365760"/>
                  <a:gd name="connsiteX4" fmla="*/ 0 w 53340"/>
                  <a:gd name="connsiteY4" fmla="*/ 0 h 365760"/>
                  <a:gd name="connsiteX0" fmla="*/ 0 w 62865"/>
                  <a:gd name="connsiteY0" fmla="*/ 0 h 484822"/>
                  <a:gd name="connsiteX1" fmla="*/ 53340 w 62865"/>
                  <a:gd name="connsiteY1" fmla="*/ 0 h 484822"/>
                  <a:gd name="connsiteX2" fmla="*/ 62865 w 62865"/>
                  <a:gd name="connsiteY2" fmla="*/ 484822 h 484822"/>
                  <a:gd name="connsiteX3" fmla="*/ 0 w 62865"/>
                  <a:gd name="connsiteY3" fmla="*/ 365760 h 484822"/>
                  <a:gd name="connsiteX4" fmla="*/ 0 w 62865"/>
                  <a:gd name="connsiteY4" fmla="*/ 0 h 484822"/>
                  <a:gd name="connsiteX0" fmla="*/ 0 w 81010"/>
                  <a:gd name="connsiteY0" fmla="*/ 0 h 484822"/>
                  <a:gd name="connsiteX1" fmla="*/ 53340 w 81010"/>
                  <a:gd name="connsiteY1" fmla="*/ 0 h 484822"/>
                  <a:gd name="connsiteX2" fmla="*/ 62865 w 81010"/>
                  <a:gd name="connsiteY2" fmla="*/ 484822 h 484822"/>
                  <a:gd name="connsiteX3" fmla="*/ 0 w 81010"/>
                  <a:gd name="connsiteY3" fmla="*/ 365760 h 484822"/>
                  <a:gd name="connsiteX4" fmla="*/ 0 w 81010"/>
                  <a:gd name="connsiteY4" fmla="*/ 0 h 484822"/>
                  <a:gd name="connsiteX0" fmla="*/ 0 w 62983"/>
                  <a:gd name="connsiteY0" fmla="*/ 0 h 494347"/>
                  <a:gd name="connsiteX1" fmla="*/ 53340 w 62983"/>
                  <a:gd name="connsiteY1" fmla="*/ 0 h 494347"/>
                  <a:gd name="connsiteX2" fmla="*/ 36671 w 62983"/>
                  <a:gd name="connsiteY2" fmla="*/ 494347 h 494347"/>
                  <a:gd name="connsiteX3" fmla="*/ 0 w 62983"/>
                  <a:gd name="connsiteY3" fmla="*/ 365760 h 494347"/>
                  <a:gd name="connsiteX4" fmla="*/ 0 w 62983"/>
                  <a:gd name="connsiteY4" fmla="*/ 0 h 494347"/>
                  <a:gd name="connsiteX0" fmla="*/ 109537 w 172520"/>
                  <a:gd name="connsiteY0" fmla="*/ 0 h 494347"/>
                  <a:gd name="connsiteX1" fmla="*/ 162877 w 172520"/>
                  <a:gd name="connsiteY1" fmla="*/ 0 h 494347"/>
                  <a:gd name="connsiteX2" fmla="*/ 146208 w 172520"/>
                  <a:gd name="connsiteY2" fmla="*/ 494347 h 494347"/>
                  <a:gd name="connsiteX3" fmla="*/ 0 w 172520"/>
                  <a:gd name="connsiteY3" fmla="*/ 294323 h 494347"/>
                  <a:gd name="connsiteX4" fmla="*/ 109537 w 172520"/>
                  <a:gd name="connsiteY4" fmla="*/ 0 h 494347"/>
                  <a:gd name="connsiteX0" fmla="*/ 71437 w 134420"/>
                  <a:gd name="connsiteY0" fmla="*/ 0 h 494347"/>
                  <a:gd name="connsiteX1" fmla="*/ 124777 w 134420"/>
                  <a:gd name="connsiteY1" fmla="*/ 0 h 494347"/>
                  <a:gd name="connsiteX2" fmla="*/ 108108 w 134420"/>
                  <a:gd name="connsiteY2" fmla="*/ 494347 h 494347"/>
                  <a:gd name="connsiteX3" fmla="*/ 0 w 134420"/>
                  <a:gd name="connsiteY3" fmla="*/ 313373 h 494347"/>
                  <a:gd name="connsiteX4" fmla="*/ 71437 w 134420"/>
                  <a:gd name="connsiteY4" fmla="*/ 0 h 494347"/>
                  <a:gd name="connsiteX0" fmla="*/ 78556 w 141539"/>
                  <a:gd name="connsiteY0" fmla="*/ 0 h 494347"/>
                  <a:gd name="connsiteX1" fmla="*/ 131896 w 141539"/>
                  <a:gd name="connsiteY1" fmla="*/ 0 h 494347"/>
                  <a:gd name="connsiteX2" fmla="*/ 115227 w 141539"/>
                  <a:gd name="connsiteY2" fmla="*/ 494347 h 494347"/>
                  <a:gd name="connsiteX3" fmla="*/ 7119 w 141539"/>
                  <a:gd name="connsiteY3" fmla="*/ 313373 h 494347"/>
                  <a:gd name="connsiteX4" fmla="*/ 78556 w 141539"/>
                  <a:gd name="connsiteY4" fmla="*/ 0 h 494347"/>
                  <a:gd name="connsiteX0" fmla="*/ 78556 w 141539"/>
                  <a:gd name="connsiteY0" fmla="*/ 0 h 494347"/>
                  <a:gd name="connsiteX1" fmla="*/ 131896 w 141539"/>
                  <a:gd name="connsiteY1" fmla="*/ 0 h 494347"/>
                  <a:gd name="connsiteX2" fmla="*/ 115227 w 141539"/>
                  <a:gd name="connsiteY2" fmla="*/ 494347 h 494347"/>
                  <a:gd name="connsiteX3" fmla="*/ 7119 w 141539"/>
                  <a:gd name="connsiteY3" fmla="*/ 313373 h 494347"/>
                  <a:gd name="connsiteX4" fmla="*/ 78556 w 141539"/>
                  <a:gd name="connsiteY4" fmla="*/ 0 h 494347"/>
                  <a:gd name="connsiteX0" fmla="*/ 78556 w 336724"/>
                  <a:gd name="connsiteY0" fmla="*/ 0 h 494347"/>
                  <a:gd name="connsiteX1" fmla="*/ 336683 w 336724"/>
                  <a:gd name="connsiteY1" fmla="*/ 78581 h 494347"/>
                  <a:gd name="connsiteX2" fmla="*/ 115227 w 336724"/>
                  <a:gd name="connsiteY2" fmla="*/ 494347 h 494347"/>
                  <a:gd name="connsiteX3" fmla="*/ 7119 w 336724"/>
                  <a:gd name="connsiteY3" fmla="*/ 313373 h 494347"/>
                  <a:gd name="connsiteX4" fmla="*/ 78556 w 336724"/>
                  <a:gd name="connsiteY4" fmla="*/ 0 h 494347"/>
                  <a:gd name="connsiteX0" fmla="*/ 182063 w 333075"/>
                  <a:gd name="connsiteY0" fmla="*/ 0 h 537210"/>
                  <a:gd name="connsiteX1" fmla="*/ 333034 w 333075"/>
                  <a:gd name="connsiteY1" fmla="*/ 121444 h 537210"/>
                  <a:gd name="connsiteX2" fmla="*/ 111578 w 333075"/>
                  <a:gd name="connsiteY2" fmla="*/ 537210 h 537210"/>
                  <a:gd name="connsiteX3" fmla="*/ 3470 w 333075"/>
                  <a:gd name="connsiteY3" fmla="*/ 356236 h 537210"/>
                  <a:gd name="connsiteX4" fmla="*/ 182063 w 333075"/>
                  <a:gd name="connsiteY4" fmla="*/ 0 h 537210"/>
                  <a:gd name="connsiteX0" fmla="*/ 147837 w 333774"/>
                  <a:gd name="connsiteY0" fmla="*/ 2381 h 415766"/>
                  <a:gd name="connsiteX1" fmla="*/ 333733 w 333774"/>
                  <a:gd name="connsiteY1" fmla="*/ 0 h 415766"/>
                  <a:gd name="connsiteX2" fmla="*/ 112277 w 333774"/>
                  <a:gd name="connsiteY2" fmla="*/ 415766 h 415766"/>
                  <a:gd name="connsiteX3" fmla="*/ 4169 w 333774"/>
                  <a:gd name="connsiteY3" fmla="*/ 234792 h 415766"/>
                  <a:gd name="connsiteX4" fmla="*/ 147837 w 333774"/>
                  <a:gd name="connsiteY4" fmla="*/ 2381 h 415766"/>
                  <a:gd name="connsiteX0" fmla="*/ 147695 w 333632"/>
                  <a:gd name="connsiteY0" fmla="*/ 2381 h 415766"/>
                  <a:gd name="connsiteX1" fmla="*/ 333591 w 333632"/>
                  <a:gd name="connsiteY1" fmla="*/ 0 h 415766"/>
                  <a:gd name="connsiteX2" fmla="*/ 112135 w 333632"/>
                  <a:gd name="connsiteY2" fmla="*/ 415766 h 415766"/>
                  <a:gd name="connsiteX3" fmla="*/ 4027 w 333632"/>
                  <a:gd name="connsiteY3" fmla="*/ 234792 h 415766"/>
                  <a:gd name="connsiteX4" fmla="*/ 147695 w 333632"/>
                  <a:gd name="connsiteY4" fmla="*/ 2381 h 415766"/>
                  <a:gd name="connsiteX0" fmla="*/ 147695 w 333632"/>
                  <a:gd name="connsiteY0" fmla="*/ 57241 h 470626"/>
                  <a:gd name="connsiteX1" fmla="*/ 333591 w 333632"/>
                  <a:gd name="connsiteY1" fmla="*/ 54860 h 470626"/>
                  <a:gd name="connsiteX2" fmla="*/ 112135 w 333632"/>
                  <a:gd name="connsiteY2" fmla="*/ 470626 h 470626"/>
                  <a:gd name="connsiteX3" fmla="*/ 4027 w 333632"/>
                  <a:gd name="connsiteY3" fmla="*/ 289652 h 470626"/>
                  <a:gd name="connsiteX4" fmla="*/ 147695 w 333632"/>
                  <a:gd name="connsiteY4" fmla="*/ 57241 h 470626"/>
                  <a:gd name="connsiteX0" fmla="*/ 147695 w 225742"/>
                  <a:gd name="connsiteY0" fmla="*/ 291306 h 704691"/>
                  <a:gd name="connsiteX1" fmla="*/ 225641 w 225742"/>
                  <a:gd name="connsiteY1" fmla="*/ 0 h 704691"/>
                  <a:gd name="connsiteX2" fmla="*/ 112135 w 225742"/>
                  <a:gd name="connsiteY2" fmla="*/ 704691 h 704691"/>
                  <a:gd name="connsiteX3" fmla="*/ 4027 w 225742"/>
                  <a:gd name="connsiteY3" fmla="*/ 523717 h 704691"/>
                  <a:gd name="connsiteX4" fmla="*/ 147695 w 225742"/>
                  <a:gd name="connsiteY4" fmla="*/ 291306 h 704691"/>
                  <a:gd name="connsiteX0" fmla="*/ 147695 w 289680"/>
                  <a:gd name="connsiteY0" fmla="*/ 291306 h 704691"/>
                  <a:gd name="connsiteX1" fmla="*/ 225641 w 289680"/>
                  <a:gd name="connsiteY1" fmla="*/ 0 h 704691"/>
                  <a:gd name="connsiteX2" fmla="*/ 286601 w 289680"/>
                  <a:gd name="connsiteY2" fmla="*/ 442120 h 704691"/>
                  <a:gd name="connsiteX3" fmla="*/ 112135 w 289680"/>
                  <a:gd name="connsiteY3" fmla="*/ 704691 h 704691"/>
                  <a:gd name="connsiteX4" fmla="*/ 4027 w 289680"/>
                  <a:gd name="connsiteY4" fmla="*/ 523717 h 704691"/>
                  <a:gd name="connsiteX5" fmla="*/ 147695 w 289680"/>
                  <a:gd name="connsiteY5" fmla="*/ 291306 h 704691"/>
                  <a:gd name="connsiteX0" fmla="*/ 147695 w 288875"/>
                  <a:gd name="connsiteY0" fmla="*/ 334168 h 747553"/>
                  <a:gd name="connsiteX1" fmla="*/ 194685 w 288875"/>
                  <a:gd name="connsiteY1" fmla="*/ 0 h 747553"/>
                  <a:gd name="connsiteX2" fmla="*/ 286601 w 288875"/>
                  <a:gd name="connsiteY2" fmla="*/ 484982 h 747553"/>
                  <a:gd name="connsiteX3" fmla="*/ 112135 w 288875"/>
                  <a:gd name="connsiteY3" fmla="*/ 747553 h 747553"/>
                  <a:gd name="connsiteX4" fmla="*/ 4027 w 288875"/>
                  <a:gd name="connsiteY4" fmla="*/ 566579 h 747553"/>
                  <a:gd name="connsiteX5" fmla="*/ 147695 w 288875"/>
                  <a:gd name="connsiteY5" fmla="*/ 334168 h 747553"/>
                  <a:gd name="connsiteX0" fmla="*/ 147695 w 288875"/>
                  <a:gd name="connsiteY0" fmla="*/ 334168 h 747553"/>
                  <a:gd name="connsiteX1" fmla="*/ 194685 w 288875"/>
                  <a:gd name="connsiteY1" fmla="*/ 0 h 747553"/>
                  <a:gd name="connsiteX2" fmla="*/ 286601 w 288875"/>
                  <a:gd name="connsiteY2" fmla="*/ 484982 h 747553"/>
                  <a:gd name="connsiteX3" fmla="*/ 112135 w 288875"/>
                  <a:gd name="connsiteY3" fmla="*/ 747553 h 747553"/>
                  <a:gd name="connsiteX4" fmla="*/ 4027 w 288875"/>
                  <a:gd name="connsiteY4" fmla="*/ 566579 h 747553"/>
                  <a:gd name="connsiteX5" fmla="*/ 147695 w 288875"/>
                  <a:gd name="connsiteY5" fmla="*/ 334168 h 747553"/>
                  <a:gd name="connsiteX0" fmla="*/ 147695 w 199898"/>
                  <a:gd name="connsiteY0" fmla="*/ 334168 h 747553"/>
                  <a:gd name="connsiteX1" fmla="*/ 194685 w 199898"/>
                  <a:gd name="connsiteY1" fmla="*/ 0 h 747553"/>
                  <a:gd name="connsiteX2" fmla="*/ 186589 w 199898"/>
                  <a:gd name="connsiteY2" fmla="*/ 330200 h 747553"/>
                  <a:gd name="connsiteX3" fmla="*/ 112135 w 199898"/>
                  <a:gd name="connsiteY3" fmla="*/ 747553 h 747553"/>
                  <a:gd name="connsiteX4" fmla="*/ 4027 w 199898"/>
                  <a:gd name="connsiteY4" fmla="*/ 566579 h 747553"/>
                  <a:gd name="connsiteX5" fmla="*/ 147695 w 199898"/>
                  <a:gd name="connsiteY5" fmla="*/ 334168 h 747553"/>
                  <a:gd name="connsiteX0" fmla="*/ 147695 w 199898"/>
                  <a:gd name="connsiteY0" fmla="*/ 334168 h 747680"/>
                  <a:gd name="connsiteX1" fmla="*/ 194685 w 199898"/>
                  <a:gd name="connsiteY1" fmla="*/ 0 h 747680"/>
                  <a:gd name="connsiteX2" fmla="*/ 186589 w 199898"/>
                  <a:gd name="connsiteY2" fmla="*/ 330200 h 747680"/>
                  <a:gd name="connsiteX3" fmla="*/ 56415 w 199898"/>
                  <a:gd name="connsiteY3" fmla="*/ 543720 h 747680"/>
                  <a:gd name="connsiteX4" fmla="*/ 112135 w 199898"/>
                  <a:gd name="connsiteY4" fmla="*/ 747553 h 747680"/>
                  <a:gd name="connsiteX5" fmla="*/ 4027 w 199898"/>
                  <a:gd name="connsiteY5" fmla="*/ 566579 h 747680"/>
                  <a:gd name="connsiteX6" fmla="*/ 147695 w 199898"/>
                  <a:gd name="connsiteY6" fmla="*/ 334168 h 747680"/>
                  <a:gd name="connsiteX0" fmla="*/ 147695 w 199898"/>
                  <a:gd name="connsiteY0" fmla="*/ 334168 h 747680"/>
                  <a:gd name="connsiteX1" fmla="*/ 194685 w 199898"/>
                  <a:gd name="connsiteY1" fmla="*/ 0 h 747680"/>
                  <a:gd name="connsiteX2" fmla="*/ 186589 w 199898"/>
                  <a:gd name="connsiteY2" fmla="*/ 330200 h 747680"/>
                  <a:gd name="connsiteX3" fmla="*/ 56415 w 199898"/>
                  <a:gd name="connsiteY3" fmla="*/ 543720 h 747680"/>
                  <a:gd name="connsiteX4" fmla="*/ 112135 w 199898"/>
                  <a:gd name="connsiteY4" fmla="*/ 747553 h 747680"/>
                  <a:gd name="connsiteX5" fmla="*/ 4027 w 199898"/>
                  <a:gd name="connsiteY5" fmla="*/ 566579 h 747680"/>
                  <a:gd name="connsiteX6" fmla="*/ 147695 w 199898"/>
                  <a:gd name="connsiteY6" fmla="*/ 334168 h 747680"/>
                  <a:gd name="connsiteX0" fmla="*/ 147695 w 258724"/>
                  <a:gd name="connsiteY0" fmla="*/ 334168 h 747680"/>
                  <a:gd name="connsiteX1" fmla="*/ 194685 w 258724"/>
                  <a:gd name="connsiteY1" fmla="*/ 0 h 747680"/>
                  <a:gd name="connsiteX2" fmla="*/ 255645 w 258724"/>
                  <a:gd name="connsiteY2" fmla="*/ 334963 h 747680"/>
                  <a:gd name="connsiteX3" fmla="*/ 56415 w 258724"/>
                  <a:gd name="connsiteY3" fmla="*/ 543720 h 747680"/>
                  <a:gd name="connsiteX4" fmla="*/ 112135 w 258724"/>
                  <a:gd name="connsiteY4" fmla="*/ 747553 h 747680"/>
                  <a:gd name="connsiteX5" fmla="*/ 4027 w 258724"/>
                  <a:gd name="connsiteY5" fmla="*/ 566579 h 747680"/>
                  <a:gd name="connsiteX6" fmla="*/ 147695 w 258724"/>
                  <a:gd name="connsiteY6" fmla="*/ 334168 h 747680"/>
                  <a:gd name="connsiteX0" fmla="*/ 201521 w 257781"/>
                  <a:gd name="connsiteY0" fmla="*/ 336549 h 747680"/>
                  <a:gd name="connsiteX1" fmla="*/ 193742 w 257781"/>
                  <a:gd name="connsiteY1" fmla="*/ 0 h 747680"/>
                  <a:gd name="connsiteX2" fmla="*/ 254702 w 257781"/>
                  <a:gd name="connsiteY2" fmla="*/ 334963 h 747680"/>
                  <a:gd name="connsiteX3" fmla="*/ 55472 w 257781"/>
                  <a:gd name="connsiteY3" fmla="*/ 543720 h 747680"/>
                  <a:gd name="connsiteX4" fmla="*/ 111192 w 257781"/>
                  <a:gd name="connsiteY4" fmla="*/ 747553 h 747680"/>
                  <a:gd name="connsiteX5" fmla="*/ 3084 w 257781"/>
                  <a:gd name="connsiteY5" fmla="*/ 566579 h 747680"/>
                  <a:gd name="connsiteX6" fmla="*/ 201521 w 257781"/>
                  <a:gd name="connsiteY6" fmla="*/ 336549 h 747680"/>
                  <a:gd name="connsiteX0" fmla="*/ 201521 w 257479"/>
                  <a:gd name="connsiteY0" fmla="*/ 234155 h 645286"/>
                  <a:gd name="connsiteX1" fmla="*/ 184217 w 257479"/>
                  <a:gd name="connsiteY1" fmla="*/ 0 h 645286"/>
                  <a:gd name="connsiteX2" fmla="*/ 254702 w 257479"/>
                  <a:gd name="connsiteY2" fmla="*/ 232569 h 645286"/>
                  <a:gd name="connsiteX3" fmla="*/ 55472 w 257479"/>
                  <a:gd name="connsiteY3" fmla="*/ 441326 h 645286"/>
                  <a:gd name="connsiteX4" fmla="*/ 111192 w 257479"/>
                  <a:gd name="connsiteY4" fmla="*/ 645159 h 645286"/>
                  <a:gd name="connsiteX5" fmla="*/ 3084 w 257479"/>
                  <a:gd name="connsiteY5" fmla="*/ 464185 h 645286"/>
                  <a:gd name="connsiteX6" fmla="*/ 201521 w 257479"/>
                  <a:gd name="connsiteY6" fmla="*/ 234155 h 645286"/>
                  <a:gd name="connsiteX0" fmla="*/ 201521 w 257479"/>
                  <a:gd name="connsiteY0" fmla="*/ 234155 h 645286"/>
                  <a:gd name="connsiteX1" fmla="*/ 184217 w 257479"/>
                  <a:gd name="connsiteY1" fmla="*/ 0 h 645286"/>
                  <a:gd name="connsiteX2" fmla="*/ 254702 w 257479"/>
                  <a:gd name="connsiteY2" fmla="*/ 232569 h 645286"/>
                  <a:gd name="connsiteX3" fmla="*/ 55472 w 257479"/>
                  <a:gd name="connsiteY3" fmla="*/ 441326 h 645286"/>
                  <a:gd name="connsiteX4" fmla="*/ 111192 w 257479"/>
                  <a:gd name="connsiteY4" fmla="*/ 645159 h 645286"/>
                  <a:gd name="connsiteX5" fmla="*/ 3084 w 257479"/>
                  <a:gd name="connsiteY5" fmla="*/ 464185 h 645286"/>
                  <a:gd name="connsiteX6" fmla="*/ 201521 w 257479"/>
                  <a:gd name="connsiteY6" fmla="*/ 234155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479" h="645286">
                    <a:moveTo>
                      <a:pt x="201521" y="234155"/>
                    </a:moveTo>
                    <a:cubicBezTo>
                      <a:pt x="215861" y="106361"/>
                      <a:pt x="174639" y="98425"/>
                      <a:pt x="184217" y="0"/>
                    </a:cubicBezTo>
                    <a:cubicBezTo>
                      <a:pt x="189905" y="16140"/>
                      <a:pt x="273620" y="115121"/>
                      <a:pt x="254702" y="232569"/>
                    </a:cubicBezTo>
                    <a:cubicBezTo>
                      <a:pt x="247135" y="331920"/>
                      <a:pt x="67881" y="371767"/>
                      <a:pt x="55472" y="441326"/>
                    </a:cubicBezTo>
                    <a:cubicBezTo>
                      <a:pt x="57351" y="510885"/>
                      <a:pt x="135401" y="650080"/>
                      <a:pt x="111192" y="645159"/>
                    </a:cubicBezTo>
                    <a:cubicBezTo>
                      <a:pt x="75156" y="584834"/>
                      <a:pt x="24833" y="534035"/>
                      <a:pt x="3084" y="464185"/>
                    </a:cubicBezTo>
                    <a:cubicBezTo>
                      <a:pt x="-27873" y="343059"/>
                      <a:pt x="184059" y="364013"/>
                      <a:pt x="201521" y="234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6" name="矩形 4"/>
            <p:cNvSpPr/>
            <p:nvPr/>
          </p:nvSpPr>
          <p:spPr>
            <a:xfrm>
              <a:off x="3593780" y="3060782"/>
              <a:ext cx="250638" cy="248205"/>
            </a:xfrm>
            <a:custGeom>
              <a:avLst/>
              <a:gdLst/>
              <a:ahLst/>
              <a:cxnLst/>
              <a:rect l="l" t="t" r="r" b="b"/>
              <a:pathLst>
                <a:path w="249143" h="247649">
                  <a:moveTo>
                    <a:pt x="90583" y="0"/>
                  </a:moveTo>
                  <a:cubicBezTo>
                    <a:pt x="96893" y="10423"/>
                    <a:pt x="268352" y="71962"/>
                    <a:pt x="247364" y="147809"/>
                  </a:cubicBezTo>
                  <a:cubicBezTo>
                    <a:pt x="241373" y="193592"/>
                    <a:pt x="138391" y="219808"/>
                    <a:pt x="75000" y="247649"/>
                  </a:cubicBezTo>
                  <a:lnTo>
                    <a:pt x="0" y="247649"/>
                  </a:lnTo>
                  <a:cubicBezTo>
                    <a:pt x="62259" y="218563"/>
                    <a:pt x="189059" y="207663"/>
                    <a:pt x="202649" y="148833"/>
                  </a:cubicBezTo>
                  <a:cubicBezTo>
                    <a:pt x="218559" y="66305"/>
                    <a:pt x="79956" y="63562"/>
                    <a:pt x="9058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2"/>
          <p:cNvSpPr txBox="1">
            <a:spLocks noChangeArrowheads="1"/>
          </p:cNvSpPr>
          <p:nvPr/>
        </p:nvSpPr>
        <p:spPr bwMode="auto">
          <a:xfrm>
            <a:off x="881063" y="1524000"/>
            <a:ext cx="25098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介绍</a:t>
            </a:r>
          </a:p>
        </p:txBody>
      </p:sp>
      <p:sp>
        <p:nvSpPr>
          <p:cNvPr id="45058" name="TextBox 3"/>
          <p:cNvSpPr txBox="1">
            <a:spLocks noChangeArrowheads="1"/>
          </p:cNvSpPr>
          <p:nvPr/>
        </p:nvSpPr>
        <p:spPr bwMode="auto">
          <a:xfrm>
            <a:off x="5327650" y="2425700"/>
            <a:ext cx="2882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项目</a:t>
            </a: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4787900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联系方式</a:t>
            </a:r>
          </a:p>
        </p:txBody>
      </p:sp>
      <p:sp>
        <p:nvSpPr>
          <p:cNvPr id="45060" name="TextBox 5"/>
          <p:cNvSpPr txBox="1">
            <a:spLocks noChangeArrowheads="1"/>
          </p:cNvSpPr>
          <p:nvPr/>
        </p:nvSpPr>
        <p:spPr bwMode="auto">
          <a:xfrm>
            <a:off x="4795838" y="1516063"/>
            <a:ext cx="3003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休息</a:t>
            </a:r>
          </a:p>
        </p:txBody>
      </p:sp>
      <p:sp>
        <p:nvSpPr>
          <p:cNvPr id="45061" name="TextBox 6"/>
          <p:cNvSpPr txBox="1">
            <a:spLocks noChangeArrowheads="1"/>
          </p:cNvSpPr>
          <p:nvPr/>
        </p:nvSpPr>
        <p:spPr bwMode="auto">
          <a:xfrm>
            <a:off x="914400" y="2457450"/>
            <a:ext cx="20812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工作流程</a:t>
            </a:r>
          </a:p>
        </p:txBody>
      </p:sp>
      <p:sp>
        <p:nvSpPr>
          <p:cNvPr id="45062" name="TextBox 7"/>
          <p:cNvSpPr txBox="1">
            <a:spLocks noChangeArrowheads="1"/>
          </p:cNvSpPr>
          <p:nvPr/>
        </p:nvSpPr>
        <p:spPr bwMode="auto">
          <a:xfrm>
            <a:off x="911225" y="3351213"/>
            <a:ext cx="2671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BFBFBF"/>
                </a:solidFill>
                <a:ea typeface="微软雅黑" pitchFamily="34" charset="-122"/>
              </a:rPr>
              <a:t>分析</a:t>
            </a:r>
          </a:p>
        </p:txBody>
      </p:sp>
      <p:grpSp>
        <p:nvGrpSpPr>
          <p:cNvPr id="45063" name="组合 8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5067" name="组合 9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5073" name="组合 16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20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1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5074" name="TextBox 17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目录</a:t>
                </a:r>
                <a:r>
                  <a:rPr lang="en-US" altLang="zh-CN" sz="2600">
                    <a:solidFill>
                      <a:srgbClr val="FFFFFF"/>
                    </a:solidFill>
                    <a:ea typeface="微软雅黑" pitchFamily="34" charset="-122"/>
                  </a:rPr>
                  <a:t> </a:t>
                </a:r>
                <a:endParaRPr lang="zh-CN" altLang="en-US" sz="26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068" name="组合 10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71" name="TextBox 14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32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4" name="流程图: 联系 2"/>
          <p:cNvSpPr/>
          <p:nvPr/>
        </p:nvSpPr>
        <p:spPr>
          <a:xfrm>
            <a:off x="4800600" y="25019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2542032" h="2542032">
                <a:moveTo>
                  <a:pt x="958595" y="1611439"/>
                </a:moveTo>
                <a:lnTo>
                  <a:pt x="958595" y="1675732"/>
                </a:lnTo>
                <a:lnTo>
                  <a:pt x="1584864" y="1675732"/>
                </a:lnTo>
                <a:lnTo>
                  <a:pt x="1584864" y="1611439"/>
                </a:lnTo>
                <a:close/>
                <a:moveTo>
                  <a:pt x="1271015" y="863726"/>
                </a:moveTo>
                <a:cubicBezTo>
                  <a:pt x="1227616" y="863726"/>
                  <a:pt x="1192434" y="898908"/>
                  <a:pt x="1192434" y="942307"/>
                </a:cubicBezTo>
                <a:cubicBezTo>
                  <a:pt x="1192434" y="974334"/>
                  <a:pt x="1211595" y="1001887"/>
                  <a:pt x="1239189" y="1013877"/>
                </a:cubicBezTo>
                <a:lnTo>
                  <a:pt x="1152462" y="1281174"/>
                </a:lnTo>
                <a:lnTo>
                  <a:pt x="1023436" y="1281985"/>
                </a:lnTo>
                <a:lnTo>
                  <a:pt x="873358" y="1111767"/>
                </a:lnTo>
                <a:cubicBezTo>
                  <a:pt x="901141" y="1099796"/>
                  <a:pt x="920495" y="1072128"/>
                  <a:pt x="920495" y="1039939"/>
                </a:cubicBezTo>
                <a:cubicBezTo>
                  <a:pt x="920495" y="996540"/>
                  <a:pt x="885313" y="961358"/>
                  <a:pt x="841914" y="961358"/>
                </a:cubicBezTo>
                <a:cubicBezTo>
                  <a:pt x="798515" y="961358"/>
                  <a:pt x="763333" y="996540"/>
                  <a:pt x="763333" y="1039939"/>
                </a:cubicBezTo>
                <a:cubicBezTo>
                  <a:pt x="763333" y="1083338"/>
                  <a:pt x="798515" y="1118520"/>
                  <a:pt x="841914" y="1118520"/>
                </a:cubicBezTo>
                <a:cubicBezTo>
                  <a:pt x="843849" y="1118520"/>
                  <a:pt x="845767" y="1118450"/>
                  <a:pt x="847599" y="1117372"/>
                </a:cubicBezTo>
                <a:lnTo>
                  <a:pt x="904328" y="1356134"/>
                </a:lnTo>
                <a:lnTo>
                  <a:pt x="944307" y="1554289"/>
                </a:lnTo>
                <a:lnTo>
                  <a:pt x="1585341" y="1551908"/>
                </a:lnTo>
                <a:lnTo>
                  <a:pt x="1647252" y="1278064"/>
                </a:lnTo>
                <a:lnTo>
                  <a:pt x="1646212" y="1278071"/>
                </a:lnTo>
                <a:lnTo>
                  <a:pt x="1684504" y="1116907"/>
                </a:lnTo>
                <a:lnTo>
                  <a:pt x="1692496" y="1118520"/>
                </a:lnTo>
                <a:cubicBezTo>
                  <a:pt x="1735895" y="1118520"/>
                  <a:pt x="1771077" y="1083338"/>
                  <a:pt x="1771077" y="1039939"/>
                </a:cubicBezTo>
                <a:cubicBezTo>
                  <a:pt x="1771077" y="996540"/>
                  <a:pt x="1735895" y="961358"/>
                  <a:pt x="1692496" y="961358"/>
                </a:cubicBezTo>
                <a:cubicBezTo>
                  <a:pt x="1649097" y="961358"/>
                  <a:pt x="1613915" y="996540"/>
                  <a:pt x="1613915" y="1039939"/>
                </a:cubicBezTo>
                <a:cubicBezTo>
                  <a:pt x="1613915" y="1072405"/>
                  <a:pt x="1633603" y="1100272"/>
                  <a:pt x="1661710" y="1112210"/>
                </a:cubicBezTo>
                <a:lnTo>
                  <a:pt x="1514746" y="1278897"/>
                </a:lnTo>
                <a:lnTo>
                  <a:pt x="1391870" y="1279669"/>
                </a:lnTo>
                <a:lnTo>
                  <a:pt x="1304064" y="1013053"/>
                </a:lnTo>
                <a:cubicBezTo>
                  <a:pt x="1331052" y="1000992"/>
                  <a:pt x="1349596" y="973815"/>
                  <a:pt x="1349596" y="942307"/>
                </a:cubicBezTo>
                <a:cubicBezTo>
                  <a:pt x="1349596" y="898908"/>
                  <a:pt x="1314414" y="863726"/>
                  <a:pt x="1271015" y="863726"/>
                </a:cubicBezTo>
                <a:close/>
                <a:moveTo>
                  <a:pt x="1271016" y="0"/>
                </a:moveTo>
                <a:cubicBezTo>
                  <a:pt x="1972979" y="0"/>
                  <a:pt x="2542032" y="569053"/>
                  <a:pt x="2542032" y="1271016"/>
                </a:cubicBezTo>
                <a:cubicBezTo>
                  <a:pt x="2542032" y="1972979"/>
                  <a:pt x="1972979" y="2542032"/>
                  <a:pt x="1271016" y="2542032"/>
                </a:cubicBezTo>
                <a:cubicBezTo>
                  <a:pt x="569053" y="2542032"/>
                  <a:pt x="0" y="1972979"/>
                  <a:pt x="0" y="1271016"/>
                </a:cubicBezTo>
                <a:cubicBezTo>
                  <a:pt x="0" y="569053"/>
                  <a:pt x="569053" y="0"/>
                  <a:pt x="1271016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1"/>
          <p:cNvPicPr>
            <a:picLocks noChangeAspect="1"/>
          </p:cNvPicPr>
          <p:nvPr/>
        </p:nvPicPr>
        <p:blipFill>
          <a:blip r:embed="rId2"/>
          <a:srcRect t="16415"/>
          <a:stretch>
            <a:fillRect/>
          </a:stretch>
        </p:blipFill>
        <p:spPr bwMode="auto">
          <a:xfrm>
            <a:off x="3000375" y="0"/>
            <a:ext cx="618807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3005138" cy="51847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60488" y="3436938"/>
            <a:ext cx="3683000" cy="1752600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629025"/>
            <a:ext cx="4953000" cy="5746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6463" y="4173538"/>
            <a:ext cx="28067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F7F6F1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，</a:t>
            </a:r>
            <a:r>
              <a:rPr lang="zh-CN" altLang="en-US" sz="1600" spc="-10" dirty="0">
                <a:solidFill>
                  <a:srgbClr val="F7F6F1"/>
                </a:solidFill>
                <a:latin typeface="+mn-lt"/>
                <a:ea typeface="+mn-ea"/>
              </a:rPr>
              <a:t>广告</a:t>
            </a:r>
            <a:endParaRPr lang="zh-CN" altLang="en-US" sz="1600" spc="-10" dirty="0">
              <a:solidFill>
                <a:srgbClr val="F7F6F1"/>
              </a:solidFill>
              <a:latin typeface="+mn-lt"/>
              <a:ea typeface="+mn-ea"/>
            </a:endParaRPr>
          </a:p>
        </p:txBody>
      </p:sp>
      <p:sp>
        <p:nvSpPr>
          <p:cNvPr id="46086" name="TextBox 6"/>
          <p:cNvSpPr txBox="1">
            <a:spLocks noChangeArrowheads="1"/>
          </p:cNvSpPr>
          <p:nvPr/>
        </p:nvSpPr>
        <p:spPr bwMode="auto">
          <a:xfrm>
            <a:off x="2198688" y="3579813"/>
            <a:ext cx="26717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FF"/>
                </a:solidFill>
                <a:ea typeface="微软雅黑" pitchFamily="34" charset="-122"/>
              </a:rPr>
              <a:t>项目</a:t>
            </a:r>
          </a:p>
        </p:txBody>
      </p:sp>
      <p:sp>
        <p:nvSpPr>
          <p:cNvPr id="8" name="椭圆 7"/>
          <p:cNvSpPr/>
          <p:nvPr/>
        </p:nvSpPr>
        <p:spPr>
          <a:xfrm>
            <a:off x="1741488" y="3729038"/>
            <a:ext cx="403225" cy="404812"/>
          </a:xfrm>
          <a:prstGeom prst="ellipse">
            <a:avLst/>
          </a:prstGeom>
          <a:solidFill>
            <a:srgbClr val="F7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流程图: 联系 2"/>
          <p:cNvSpPr/>
          <p:nvPr/>
        </p:nvSpPr>
        <p:spPr>
          <a:xfrm>
            <a:off x="1681163" y="3662363"/>
            <a:ext cx="520700" cy="520700"/>
          </a:xfrm>
          <a:custGeom>
            <a:avLst/>
            <a:gdLst/>
            <a:ahLst/>
            <a:cxnLst/>
            <a:rect l="l" t="t" r="r" b="b"/>
            <a:pathLst>
              <a:path w="2542032" h="2542032">
                <a:moveTo>
                  <a:pt x="958595" y="1611439"/>
                </a:moveTo>
                <a:lnTo>
                  <a:pt x="958595" y="1675732"/>
                </a:lnTo>
                <a:lnTo>
                  <a:pt x="1584864" y="1675732"/>
                </a:lnTo>
                <a:lnTo>
                  <a:pt x="1584864" y="1611439"/>
                </a:lnTo>
                <a:close/>
                <a:moveTo>
                  <a:pt x="1271015" y="863726"/>
                </a:moveTo>
                <a:cubicBezTo>
                  <a:pt x="1227616" y="863726"/>
                  <a:pt x="1192434" y="898908"/>
                  <a:pt x="1192434" y="942307"/>
                </a:cubicBezTo>
                <a:cubicBezTo>
                  <a:pt x="1192434" y="974334"/>
                  <a:pt x="1211595" y="1001887"/>
                  <a:pt x="1239189" y="1013877"/>
                </a:cubicBezTo>
                <a:lnTo>
                  <a:pt x="1152462" y="1281174"/>
                </a:lnTo>
                <a:lnTo>
                  <a:pt x="1023436" y="1281985"/>
                </a:lnTo>
                <a:lnTo>
                  <a:pt x="873358" y="1111767"/>
                </a:lnTo>
                <a:cubicBezTo>
                  <a:pt x="901141" y="1099796"/>
                  <a:pt x="920495" y="1072128"/>
                  <a:pt x="920495" y="1039939"/>
                </a:cubicBezTo>
                <a:cubicBezTo>
                  <a:pt x="920495" y="996540"/>
                  <a:pt x="885313" y="961358"/>
                  <a:pt x="841914" y="961358"/>
                </a:cubicBezTo>
                <a:cubicBezTo>
                  <a:pt x="798515" y="961358"/>
                  <a:pt x="763333" y="996540"/>
                  <a:pt x="763333" y="1039939"/>
                </a:cubicBezTo>
                <a:cubicBezTo>
                  <a:pt x="763333" y="1083338"/>
                  <a:pt x="798515" y="1118520"/>
                  <a:pt x="841914" y="1118520"/>
                </a:cubicBezTo>
                <a:cubicBezTo>
                  <a:pt x="843849" y="1118520"/>
                  <a:pt x="845767" y="1118450"/>
                  <a:pt x="847599" y="1117372"/>
                </a:cubicBezTo>
                <a:lnTo>
                  <a:pt x="904328" y="1356134"/>
                </a:lnTo>
                <a:lnTo>
                  <a:pt x="944307" y="1554289"/>
                </a:lnTo>
                <a:lnTo>
                  <a:pt x="1585341" y="1551908"/>
                </a:lnTo>
                <a:lnTo>
                  <a:pt x="1647252" y="1278064"/>
                </a:lnTo>
                <a:lnTo>
                  <a:pt x="1646212" y="1278071"/>
                </a:lnTo>
                <a:lnTo>
                  <a:pt x="1684504" y="1116907"/>
                </a:lnTo>
                <a:lnTo>
                  <a:pt x="1692496" y="1118520"/>
                </a:lnTo>
                <a:cubicBezTo>
                  <a:pt x="1735895" y="1118520"/>
                  <a:pt x="1771077" y="1083338"/>
                  <a:pt x="1771077" y="1039939"/>
                </a:cubicBezTo>
                <a:cubicBezTo>
                  <a:pt x="1771077" y="996540"/>
                  <a:pt x="1735895" y="961358"/>
                  <a:pt x="1692496" y="961358"/>
                </a:cubicBezTo>
                <a:cubicBezTo>
                  <a:pt x="1649097" y="961358"/>
                  <a:pt x="1613915" y="996540"/>
                  <a:pt x="1613915" y="1039939"/>
                </a:cubicBezTo>
                <a:cubicBezTo>
                  <a:pt x="1613915" y="1072405"/>
                  <a:pt x="1633603" y="1100272"/>
                  <a:pt x="1661710" y="1112210"/>
                </a:cubicBezTo>
                <a:lnTo>
                  <a:pt x="1514746" y="1278897"/>
                </a:lnTo>
                <a:lnTo>
                  <a:pt x="1391870" y="1279669"/>
                </a:lnTo>
                <a:lnTo>
                  <a:pt x="1304064" y="1013053"/>
                </a:lnTo>
                <a:cubicBezTo>
                  <a:pt x="1331052" y="1000992"/>
                  <a:pt x="1349596" y="973815"/>
                  <a:pt x="1349596" y="942307"/>
                </a:cubicBezTo>
                <a:cubicBezTo>
                  <a:pt x="1349596" y="898908"/>
                  <a:pt x="1314414" y="863726"/>
                  <a:pt x="1271015" y="863726"/>
                </a:cubicBezTo>
                <a:close/>
                <a:moveTo>
                  <a:pt x="1271016" y="0"/>
                </a:moveTo>
                <a:cubicBezTo>
                  <a:pt x="1972979" y="0"/>
                  <a:pt x="2542032" y="569053"/>
                  <a:pt x="2542032" y="1271016"/>
                </a:cubicBezTo>
                <a:cubicBezTo>
                  <a:pt x="2542032" y="1972979"/>
                  <a:pt x="1972979" y="2542032"/>
                  <a:pt x="1271016" y="2542032"/>
                </a:cubicBezTo>
                <a:cubicBezTo>
                  <a:pt x="569053" y="2542032"/>
                  <a:pt x="0" y="1972979"/>
                  <a:pt x="0" y="1271016"/>
                </a:cubicBezTo>
                <a:cubicBezTo>
                  <a:pt x="0" y="569053"/>
                  <a:pt x="569053" y="0"/>
                  <a:pt x="1271016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 descr="C:\Users\114\Desktop\MacBook Pro Retina - Mock-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90500"/>
            <a:ext cx="6143625" cy="37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6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7111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7117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7118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大批量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12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115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34/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47107" name="TextBox 1"/>
          <p:cNvSpPr txBox="1">
            <a:spLocks noChangeArrowheads="1"/>
          </p:cNvSpPr>
          <p:nvPr/>
        </p:nvSpPr>
        <p:spPr bwMode="auto">
          <a:xfrm>
            <a:off x="1260475" y="3427413"/>
            <a:ext cx="6543675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400" b="1">
                <a:solidFill>
                  <a:srgbClr val="33A6B2"/>
                </a:solidFill>
                <a:ea typeface="微软雅黑" pitchFamily="34" charset="-122"/>
              </a:rPr>
              <a:t>2014</a:t>
            </a:r>
            <a:r>
              <a:rPr lang="zh-CN" altLang="en-US" sz="3400" b="1">
                <a:solidFill>
                  <a:srgbClr val="33A6B2"/>
                </a:solidFill>
                <a:ea typeface="微软雅黑" pitchFamily="34" charset="-122"/>
              </a:rPr>
              <a:t>年最佳销售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9550" y="4044950"/>
            <a:ext cx="6226175" cy="538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广告</a:t>
            </a:r>
            <a:endParaRPr lang="zh-CN" altLang="en-US" sz="15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组合 36"/>
          <p:cNvGrpSpPr>
            <a:grpSpLocks/>
          </p:cNvGrpSpPr>
          <p:nvPr/>
        </p:nvGrpSpPr>
        <p:grpSpPr bwMode="auto">
          <a:xfrm rot="5400000" flipV="1">
            <a:off x="2912269" y="2005806"/>
            <a:ext cx="3003550" cy="1716088"/>
            <a:chOff x="1423989" y="1389888"/>
            <a:chExt cx="6083235" cy="3474720"/>
          </a:xfrm>
        </p:grpSpPr>
        <p:sp>
          <p:nvSpPr>
            <p:cNvPr id="38" name="圆角矩形 37"/>
            <p:cNvSpPr/>
            <p:nvPr/>
          </p:nvSpPr>
          <p:spPr>
            <a:xfrm>
              <a:off x="1423988" y="1409175"/>
              <a:ext cx="6073590" cy="3452218"/>
            </a:xfrm>
            <a:prstGeom prst="roundRect">
              <a:avLst>
                <a:gd name="adj" fmla="val 715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427205" y="1389888"/>
              <a:ext cx="6080019" cy="3474720"/>
            </a:xfrm>
            <a:prstGeom prst="roundRect">
              <a:avLst>
                <a:gd name="adj" fmla="val 7982"/>
              </a:avLst>
            </a:prstGeom>
            <a:no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96629" y="1495964"/>
              <a:ext cx="5118663" cy="3281857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流程图: 联系 5"/>
            <p:cNvSpPr/>
            <p:nvPr/>
          </p:nvSpPr>
          <p:spPr>
            <a:xfrm>
              <a:off x="7050660" y="2926350"/>
              <a:ext cx="405120" cy="405009"/>
            </a:xfrm>
            <a:custGeom>
              <a:avLst/>
              <a:gdLst/>
              <a:ahLst/>
              <a:cxnLst/>
              <a:rect l="l" t="t" r="r" b="b"/>
              <a:pathLst>
                <a:path w="404814" h="404814">
                  <a:moveTo>
                    <a:pt x="200025" y="11907"/>
                  </a:moveTo>
                  <a:cubicBezTo>
                    <a:pt x="93499" y="11907"/>
                    <a:pt x="7143" y="98263"/>
                    <a:pt x="7143" y="204789"/>
                  </a:cubicBezTo>
                  <a:cubicBezTo>
                    <a:pt x="7143" y="311315"/>
                    <a:pt x="93499" y="397671"/>
                    <a:pt x="200025" y="397671"/>
                  </a:cubicBezTo>
                  <a:cubicBezTo>
                    <a:pt x="306551" y="397671"/>
                    <a:pt x="392907" y="311315"/>
                    <a:pt x="392907" y="204789"/>
                  </a:cubicBezTo>
                  <a:cubicBezTo>
                    <a:pt x="392907" y="98263"/>
                    <a:pt x="306551" y="11907"/>
                    <a:pt x="200025" y="11907"/>
                  </a:cubicBezTo>
                  <a:close/>
                  <a:moveTo>
                    <a:pt x="202407" y="0"/>
                  </a:moveTo>
                  <a:cubicBezTo>
                    <a:pt x="314193" y="0"/>
                    <a:pt x="404814" y="90621"/>
                    <a:pt x="404814" y="202407"/>
                  </a:cubicBezTo>
                  <a:cubicBezTo>
                    <a:pt x="404814" y="314193"/>
                    <a:pt x="314193" y="404814"/>
                    <a:pt x="202407" y="404814"/>
                  </a:cubicBezTo>
                  <a:cubicBezTo>
                    <a:pt x="90621" y="404814"/>
                    <a:pt x="0" y="314193"/>
                    <a:pt x="0" y="202407"/>
                  </a:cubicBezTo>
                  <a:cubicBezTo>
                    <a:pt x="0" y="90621"/>
                    <a:pt x="90621" y="0"/>
                    <a:pt x="20240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649056" y="2370268"/>
              <a:ext cx="48230" cy="1533247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30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8149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8155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8156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产品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150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53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35/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898525" y="1725613"/>
            <a:ext cx="26479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48132" name="TextBox 1"/>
          <p:cNvSpPr txBox="1">
            <a:spLocks noChangeArrowheads="1"/>
          </p:cNvSpPr>
          <p:nvPr/>
        </p:nvSpPr>
        <p:spPr bwMode="auto">
          <a:xfrm>
            <a:off x="911225" y="1349375"/>
            <a:ext cx="2393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B1DE64"/>
                </a:solidFill>
                <a:ea typeface="微软雅黑" pitchFamily="34" charset="-122"/>
              </a:rPr>
              <a:t>稳定的系统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933450" y="1739900"/>
            <a:ext cx="2828925" cy="3175"/>
          </a:xfrm>
          <a:prstGeom prst="line">
            <a:avLst/>
          </a:prstGeom>
          <a:ln w="28575">
            <a:solidFill>
              <a:srgbClr val="B1DE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联系 20"/>
          <p:cNvSpPr/>
          <p:nvPr/>
        </p:nvSpPr>
        <p:spPr>
          <a:xfrm>
            <a:off x="3752850" y="1698625"/>
            <a:ext cx="88900" cy="88900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813425" y="1725613"/>
            <a:ext cx="26479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48136" name="TextBox 23"/>
          <p:cNvSpPr txBox="1">
            <a:spLocks noChangeArrowheads="1"/>
          </p:cNvSpPr>
          <p:nvPr/>
        </p:nvSpPr>
        <p:spPr bwMode="auto">
          <a:xfrm>
            <a:off x="5813425" y="1346200"/>
            <a:ext cx="23939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7BBC28"/>
                </a:solidFill>
                <a:ea typeface="微软雅黑" pitchFamily="34" charset="-122"/>
              </a:rPr>
              <a:t>逼真演绎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103813" y="1743075"/>
            <a:ext cx="3157537" cy="0"/>
          </a:xfrm>
          <a:prstGeom prst="line">
            <a:avLst/>
          </a:prstGeom>
          <a:ln w="28575">
            <a:solidFill>
              <a:srgbClr val="7BB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联系 25"/>
          <p:cNvSpPr/>
          <p:nvPr/>
        </p:nvSpPr>
        <p:spPr>
          <a:xfrm>
            <a:off x="5022850" y="1698625"/>
            <a:ext cx="88900" cy="88900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93763" y="3843338"/>
            <a:ext cx="26479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</a:p>
        </p:txBody>
      </p:sp>
      <p:sp>
        <p:nvSpPr>
          <p:cNvPr id="48140" name="TextBox 29"/>
          <p:cNvSpPr txBox="1">
            <a:spLocks noChangeArrowheads="1"/>
          </p:cNvSpPr>
          <p:nvPr/>
        </p:nvSpPr>
        <p:spPr bwMode="auto">
          <a:xfrm>
            <a:off x="896938" y="3462338"/>
            <a:ext cx="2393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A3A4A"/>
                </a:solidFill>
                <a:ea typeface="微软雅黑" pitchFamily="34" charset="-122"/>
              </a:rPr>
              <a:t>高像素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933450" y="3857625"/>
            <a:ext cx="2828925" cy="3175"/>
          </a:xfrm>
          <a:prstGeom prst="line">
            <a:avLst/>
          </a:prstGeom>
          <a:ln w="28575">
            <a:solidFill>
              <a:srgbClr val="0A3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联系 31"/>
          <p:cNvSpPr/>
          <p:nvPr/>
        </p:nvSpPr>
        <p:spPr>
          <a:xfrm>
            <a:off x="3752850" y="3816350"/>
            <a:ext cx="88900" cy="88900"/>
          </a:xfrm>
          <a:prstGeom prst="flowChartConnector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805488" y="3641725"/>
            <a:ext cx="26479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48144" name="TextBox 33"/>
          <p:cNvSpPr txBox="1">
            <a:spLocks noChangeArrowheads="1"/>
          </p:cNvSpPr>
          <p:nvPr/>
        </p:nvSpPr>
        <p:spPr bwMode="auto">
          <a:xfrm>
            <a:off x="5803900" y="3259138"/>
            <a:ext cx="2393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7BBC28"/>
                </a:solidFill>
                <a:ea typeface="微软雅黑" pitchFamily="34" charset="-122"/>
              </a:rPr>
              <a:t>高质玻璃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095875" y="3659188"/>
            <a:ext cx="3157538" cy="0"/>
          </a:xfrm>
          <a:prstGeom prst="line">
            <a:avLst/>
          </a:prstGeom>
          <a:ln w="28575">
            <a:solidFill>
              <a:srgbClr val="33A6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5014913" y="3614738"/>
            <a:ext cx="88900" cy="88900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3" name="组合 4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49164" name="组合 5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9170" name="组合 12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6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7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9171" name="TextBox 13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商业</a:t>
                </a: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65" name="组合 6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168" name="TextBox 10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36/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49154" name="组合 24"/>
          <p:cNvGrpSpPr>
            <a:grpSpLocks/>
          </p:cNvGrpSpPr>
          <p:nvPr/>
        </p:nvGrpSpPr>
        <p:grpSpPr bwMode="auto">
          <a:xfrm>
            <a:off x="915988" y="1273175"/>
            <a:ext cx="7340600" cy="3154363"/>
            <a:chOff x="915989" y="1273773"/>
            <a:chExt cx="7340244" cy="3153083"/>
          </a:xfrm>
        </p:grpSpPr>
        <p:sp>
          <p:nvSpPr>
            <p:cNvPr id="20" name="圆角矩形 19"/>
            <p:cNvSpPr/>
            <p:nvPr/>
          </p:nvSpPr>
          <p:spPr>
            <a:xfrm>
              <a:off x="915989" y="1288055"/>
              <a:ext cx="7327545" cy="3132453"/>
            </a:xfrm>
            <a:prstGeom prst="roundRect">
              <a:avLst>
                <a:gd name="adj" fmla="val 715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44593" y="1368984"/>
              <a:ext cx="6357629" cy="2978529"/>
            </a:xfrm>
            <a:prstGeom prst="rect">
              <a:avLst/>
            </a:prstGeom>
            <a:solidFill>
              <a:srgbClr val="F7F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17576" y="1273773"/>
              <a:ext cx="7338657" cy="3153083"/>
            </a:xfrm>
            <a:prstGeom prst="roundRect">
              <a:avLst>
                <a:gd name="adj" fmla="val 7982"/>
              </a:avLst>
            </a:prstGeom>
            <a:no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" name="流程图: 联系 2"/>
            <p:cNvSpPr/>
            <p:nvPr/>
          </p:nvSpPr>
          <p:spPr>
            <a:xfrm>
              <a:off x="4060673" y="2406788"/>
              <a:ext cx="900069" cy="901334"/>
            </a:xfrm>
            <a:prstGeom prst="flowChartConnector">
              <a:avLst/>
            </a:prstGeom>
            <a:solidFill>
              <a:srgbClr val="7BB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5400000">
              <a:off x="4333792" y="2646329"/>
              <a:ext cx="455428" cy="420667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流程图: 联系 5"/>
            <p:cNvSpPr/>
            <p:nvPr/>
          </p:nvSpPr>
          <p:spPr>
            <a:xfrm>
              <a:off x="7795880" y="2720986"/>
              <a:ext cx="366694" cy="368151"/>
            </a:xfrm>
            <a:custGeom>
              <a:avLst/>
              <a:gdLst/>
              <a:ahLst/>
              <a:cxnLst/>
              <a:rect l="l" t="t" r="r" b="b"/>
              <a:pathLst>
                <a:path w="404814" h="404814">
                  <a:moveTo>
                    <a:pt x="200025" y="11907"/>
                  </a:moveTo>
                  <a:cubicBezTo>
                    <a:pt x="93499" y="11907"/>
                    <a:pt x="7143" y="98263"/>
                    <a:pt x="7143" y="204789"/>
                  </a:cubicBezTo>
                  <a:cubicBezTo>
                    <a:pt x="7143" y="311315"/>
                    <a:pt x="93499" y="397671"/>
                    <a:pt x="200025" y="397671"/>
                  </a:cubicBezTo>
                  <a:cubicBezTo>
                    <a:pt x="306551" y="397671"/>
                    <a:pt x="392907" y="311315"/>
                    <a:pt x="392907" y="204789"/>
                  </a:cubicBezTo>
                  <a:cubicBezTo>
                    <a:pt x="392907" y="98263"/>
                    <a:pt x="306551" y="11907"/>
                    <a:pt x="200025" y="11907"/>
                  </a:cubicBezTo>
                  <a:close/>
                  <a:moveTo>
                    <a:pt x="202407" y="0"/>
                  </a:moveTo>
                  <a:cubicBezTo>
                    <a:pt x="314193" y="0"/>
                    <a:pt x="404814" y="90621"/>
                    <a:pt x="404814" y="202407"/>
                  </a:cubicBezTo>
                  <a:cubicBezTo>
                    <a:pt x="404814" y="314193"/>
                    <a:pt x="314193" y="404814"/>
                    <a:pt x="202407" y="404814"/>
                  </a:cubicBezTo>
                  <a:cubicBezTo>
                    <a:pt x="90621" y="404814"/>
                    <a:pt x="0" y="314193"/>
                    <a:pt x="0" y="202407"/>
                  </a:cubicBezTo>
                  <a:cubicBezTo>
                    <a:pt x="0" y="90621"/>
                    <a:pt x="90621" y="0"/>
                    <a:pt x="20240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20766" y="2162412"/>
              <a:ext cx="41273" cy="139167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3" descr="C:\Users\114\Desktop\MacBook Pro Retina - Mock-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275" y="1201738"/>
            <a:ext cx="4695825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2039938" y="4025900"/>
            <a:ext cx="35845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400" b="1">
                <a:solidFill>
                  <a:srgbClr val="0A3A4A"/>
                </a:solidFill>
                <a:ea typeface="微软雅黑" pitchFamily="34" charset="-122"/>
              </a:rPr>
              <a:t>Onebook x29</a:t>
            </a:r>
            <a:endParaRPr lang="zh-CN" altLang="en-US" sz="34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3" name="空心弧 2"/>
          <p:cNvSpPr/>
          <p:nvPr/>
        </p:nvSpPr>
        <p:spPr>
          <a:xfrm flipV="1">
            <a:off x="6511925" y="1298575"/>
            <a:ext cx="1233488" cy="1233488"/>
          </a:xfrm>
          <a:prstGeom prst="blockArc">
            <a:avLst>
              <a:gd name="adj1" fmla="val 11492425"/>
              <a:gd name="adj2" fmla="val 5378075"/>
              <a:gd name="adj3" fmla="val 4633"/>
            </a:avLst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/>
          <p:nvPr/>
        </p:nvSpPr>
        <p:spPr>
          <a:xfrm flipV="1">
            <a:off x="6550025" y="1327150"/>
            <a:ext cx="1163638" cy="1162050"/>
          </a:xfrm>
          <a:prstGeom prst="blockArc">
            <a:avLst>
              <a:gd name="adj1" fmla="val 4690157"/>
              <a:gd name="adj2" fmla="val 4406584"/>
              <a:gd name="adj3" fmla="val 2244"/>
            </a:avLst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 flipV="1">
            <a:off x="6537325" y="2781300"/>
            <a:ext cx="1233488" cy="1233488"/>
          </a:xfrm>
          <a:prstGeom prst="blockArc">
            <a:avLst>
              <a:gd name="adj1" fmla="val 8170806"/>
              <a:gd name="adj2" fmla="val 5378075"/>
              <a:gd name="adj3" fmla="val 4633"/>
            </a:avLst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6573838" y="2809875"/>
            <a:ext cx="1163637" cy="1162050"/>
          </a:xfrm>
          <a:prstGeom prst="blockArc">
            <a:avLst>
              <a:gd name="adj1" fmla="val 4690157"/>
              <a:gd name="adj2" fmla="val 4406584"/>
              <a:gd name="adj3" fmla="val 2244"/>
            </a:avLst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183" name="TextBox 3"/>
          <p:cNvSpPr txBox="1">
            <a:spLocks noChangeArrowheads="1"/>
          </p:cNvSpPr>
          <p:nvPr/>
        </p:nvSpPr>
        <p:spPr bwMode="auto">
          <a:xfrm>
            <a:off x="6786563" y="1590675"/>
            <a:ext cx="757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ea typeface="微软雅黑" pitchFamily="34" charset="-122"/>
              </a:rPr>
              <a:t>HDDSSD</a:t>
            </a:r>
            <a:endParaRPr lang="zh-CN" altLang="en-US" sz="2000" b="1">
              <a:ea typeface="微软雅黑" pitchFamily="34" charset="-122"/>
            </a:endParaRPr>
          </a:p>
        </p:txBody>
      </p:sp>
      <p:sp>
        <p:nvSpPr>
          <p:cNvPr id="50184" name="TextBox 8"/>
          <p:cNvSpPr txBox="1">
            <a:spLocks noChangeArrowheads="1"/>
          </p:cNvSpPr>
          <p:nvPr/>
        </p:nvSpPr>
        <p:spPr bwMode="auto">
          <a:xfrm>
            <a:off x="6800850" y="3090863"/>
            <a:ext cx="7572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ea typeface="微软雅黑" pitchFamily="34" charset="-122"/>
              </a:rPr>
              <a:t>CPUGPU</a:t>
            </a:r>
            <a:endParaRPr lang="zh-CN" altLang="en-US" sz="2000" b="1">
              <a:ea typeface="微软雅黑" pitchFamily="34" charset="-122"/>
            </a:endParaRPr>
          </a:p>
        </p:txBody>
      </p:sp>
      <p:grpSp>
        <p:nvGrpSpPr>
          <p:cNvPr id="50185" name="组合 10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50188" name="组合 11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0194" name="组合 18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22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3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0195" name="TextBox 19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产品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89" name="组合 12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192" name="TextBox 16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37/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图片 21"/>
          <p:cNvPicPr>
            <a:picLocks noChangeAspect="1"/>
          </p:cNvPicPr>
          <p:nvPr/>
        </p:nvPicPr>
        <p:blipFill>
          <a:blip r:embed="rId2"/>
          <a:srcRect l="13657" t="19250" r="6483" b="1373"/>
          <a:stretch>
            <a:fillRect/>
          </a:stretch>
        </p:blipFill>
        <p:spPr bwMode="auto">
          <a:xfrm>
            <a:off x="4619625" y="1323975"/>
            <a:ext cx="194627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 descr="C:\Users\114\Desktop\Fotolia_50327397_Subscription_XXL0.jpg"/>
          <p:cNvPicPr>
            <a:picLocks noChangeAspect="1" noChangeArrowheads="1"/>
          </p:cNvPicPr>
          <p:nvPr/>
        </p:nvPicPr>
        <p:blipFill>
          <a:blip r:embed="rId3"/>
          <a:srcRect l="13177" r="2615"/>
          <a:stretch>
            <a:fillRect/>
          </a:stretch>
        </p:blipFill>
        <p:spPr bwMode="auto">
          <a:xfrm>
            <a:off x="6591300" y="1314450"/>
            <a:ext cx="1666875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图片 23"/>
          <p:cNvPicPr>
            <a:picLocks noChangeAspect="1"/>
          </p:cNvPicPr>
          <p:nvPr/>
        </p:nvPicPr>
        <p:blipFill>
          <a:blip r:embed="rId4"/>
          <a:srcRect t="16533" b="2"/>
          <a:stretch>
            <a:fillRect/>
          </a:stretch>
        </p:blipFill>
        <p:spPr bwMode="auto">
          <a:xfrm>
            <a:off x="939800" y="1320800"/>
            <a:ext cx="3649663" cy="305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204" name="组合 5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51209" name="组合 6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1215" name="组合 13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7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1216" name="TextBox 14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项目</a:t>
                </a: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210" name="组合 7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213" name="TextBox 11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38/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51205" name="TextBox 2"/>
          <p:cNvSpPr txBox="1">
            <a:spLocks noChangeArrowheads="1"/>
          </p:cNvSpPr>
          <p:nvPr/>
        </p:nvSpPr>
        <p:spPr bwMode="auto">
          <a:xfrm>
            <a:off x="4619625" y="2638425"/>
            <a:ext cx="36480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400" b="1">
                <a:solidFill>
                  <a:srgbClr val="B1DE64"/>
                </a:solidFill>
                <a:ea typeface="微软雅黑" pitchFamily="34" charset="-122"/>
              </a:rPr>
              <a:t>网上商店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3600" y="3208338"/>
            <a:ext cx="3476625" cy="1185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r>
              <a:rPr lang="en-US" altLang="zh-CN" sz="1500" spc="-10" dirty="0">
                <a:solidFill>
                  <a:srgbClr val="BFBFBF"/>
                </a:solidFill>
                <a:latin typeface="+mn-lt"/>
                <a:ea typeface="+mn-ea"/>
              </a:rPr>
              <a:t>.</a:t>
            </a:r>
            <a:endParaRPr lang="zh-CN" altLang="en-US" sz="15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 descr="C:\Users\114\Desktop\Fotolia_50327397_Subscription_XXL0.jpg"/>
          <p:cNvPicPr>
            <a:picLocks noChangeAspect="1" noChangeArrowheads="1"/>
          </p:cNvPicPr>
          <p:nvPr/>
        </p:nvPicPr>
        <p:blipFill>
          <a:blip r:embed="rId2"/>
          <a:srcRect l="11217" r="2615"/>
          <a:stretch>
            <a:fillRect/>
          </a:stretch>
        </p:blipFill>
        <p:spPr bwMode="auto">
          <a:xfrm>
            <a:off x="6511925" y="2513013"/>
            <a:ext cx="16764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 descr="C:\Users\114\Desktop\Fotolia_50327397_Subscription_XXL0.jpg"/>
          <p:cNvPicPr>
            <a:picLocks noChangeAspect="1" noChangeArrowheads="1"/>
          </p:cNvPicPr>
          <p:nvPr/>
        </p:nvPicPr>
        <p:blipFill>
          <a:blip r:embed="rId2"/>
          <a:srcRect l="11217" r="2615"/>
          <a:stretch>
            <a:fillRect/>
          </a:stretch>
        </p:blipFill>
        <p:spPr bwMode="auto">
          <a:xfrm>
            <a:off x="4524375" y="1190625"/>
            <a:ext cx="1676400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图片 29"/>
          <p:cNvPicPr>
            <a:picLocks noChangeAspect="1"/>
          </p:cNvPicPr>
          <p:nvPr/>
        </p:nvPicPr>
        <p:blipFill>
          <a:blip r:embed="rId3"/>
          <a:srcRect t="18427" b="2"/>
          <a:stretch>
            <a:fillRect/>
          </a:stretch>
        </p:blipFill>
        <p:spPr bwMode="auto">
          <a:xfrm>
            <a:off x="4914900" y="2513013"/>
            <a:ext cx="15875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图片 28"/>
          <p:cNvPicPr>
            <a:picLocks noChangeAspect="1"/>
          </p:cNvPicPr>
          <p:nvPr/>
        </p:nvPicPr>
        <p:blipFill>
          <a:blip r:embed="rId4"/>
          <a:srcRect t="17792" b="2"/>
          <a:stretch>
            <a:fillRect/>
          </a:stretch>
        </p:blipFill>
        <p:spPr bwMode="auto">
          <a:xfrm>
            <a:off x="965200" y="1195388"/>
            <a:ext cx="1576388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图片 26"/>
          <p:cNvPicPr>
            <a:picLocks noChangeAspect="1"/>
          </p:cNvPicPr>
          <p:nvPr/>
        </p:nvPicPr>
        <p:blipFill>
          <a:blip r:embed="rId5"/>
          <a:srcRect l="15915" t="22795" r="6483" b="1372"/>
          <a:stretch>
            <a:fillRect/>
          </a:stretch>
        </p:blipFill>
        <p:spPr bwMode="auto">
          <a:xfrm>
            <a:off x="971550" y="2509838"/>
            <a:ext cx="1963738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图片 25"/>
          <p:cNvPicPr>
            <a:picLocks noChangeAspect="1"/>
          </p:cNvPicPr>
          <p:nvPr/>
        </p:nvPicPr>
        <p:blipFill>
          <a:blip r:embed="rId6"/>
          <a:srcRect l="17044" t="19250" r="6483" b="6934"/>
          <a:stretch>
            <a:fillRect/>
          </a:stretch>
        </p:blipFill>
        <p:spPr bwMode="auto">
          <a:xfrm>
            <a:off x="2549525" y="1200150"/>
            <a:ext cx="1971675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54075" y="3886200"/>
            <a:ext cx="74358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grpSp>
        <p:nvGrpSpPr>
          <p:cNvPr id="52232" name="组合 11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52237" name="组合 12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2243" name="组合 19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23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4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2244" name="TextBox 20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项目</a:t>
                </a: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38" name="组合 13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41" name="TextBox 17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39/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pic>
        <p:nvPicPr>
          <p:cNvPr id="52233" name="图片 27"/>
          <p:cNvPicPr>
            <a:picLocks noChangeAspect="1"/>
          </p:cNvPicPr>
          <p:nvPr/>
        </p:nvPicPr>
        <p:blipFill>
          <a:blip r:embed="rId7"/>
          <a:srcRect l="10941" t="1134" r="6679" b="-2"/>
          <a:stretch>
            <a:fillRect/>
          </a:stretch>
        </p:blipFill>
        <p:spPr bwMode="auto">
          <a:xfrm>
            <a:off x="6213475" y="1317625"/>
            <a:ext cx="19748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图片 33"/>
          <p:cNvPicPr>
            <a:picLocks noChangeAspect="1"/>
          </p:cNvPicPr>
          <p:nvPr/>
        </p:nvPicPr>
        <p:blipFill>
          <a:blip r:embed="rId8"/>
          <a:srcRect l="10941" t="1134" r="6679" b="-2"/>
          <a:stretch>
            <a:fillRect/>
          </a:stretch>
        </p:blipFill>
        <p:spPr bwMode="auto">
          <a:xfrm>
            <a:off x="2943225" y="2638425"/>
            <a:ext cx="1955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1"/>
          <p:cNvSpPr txBox="1">
            <a:spLocks noChangeArrowheads="1"/>
          </p:cNvSpPr>
          <p:nvPr/>
        </p:nvSpPr>
        <p:spPr bwMode="auto">
          <a:xfrm>
            <a:off x="895350" y="1581150"/>
            <a:ext cx="3232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7BBC28"/>
                </a:solidFill>
                <a:ea typeface="微软雅黑" pitchFamily="34" charset="-122"/>
              </a:rPr>
              <a:t>我们是谁</a:t>
            </a:r>
            <a:r>
              <a:rPr lang="en-US" altLang="zh-CN" sz="3600" b="1">
                <a:solidFill>
                  <a:srgbClr val="7BBC28"/>
                </a:solidFill>
                <a:ea typeface="微软雅黑" pitchFamily="34" charset="-122"/>
              </a:rPr>
              <a:t>?</a:t>
            </a:r>
            <a:endParaRPr lang="zh-CN" altLang="en-US" sz="36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9638" y="2130425"/>
            <a:ext cx="3217862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4826000" y="1581150"/>
            <a:ext cx="3232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33A6B2"/>
                </a:solidFill>
                <a:ea typeface="微软雅黑" pitchFamily="34" charset="-122"/>
              </a:rPr>
              <a:t>我们做什么</a:t>
            </a:r>
            <a:r>
              <a:rPr lang="en-US" altLang="zh-CN" sz="3600" b="1">
                <a:solidFill>
                  <a:srgbClr val="33A6B2"/>
                </a:solidFill>
                <a:ea typeface="微软雅黑" pitchFamily="34" charset="-122"/>
              </a:rPr>
              <a:t>?</a:t>
            </a:r>
            <a:endParaRPr lang="zh-CN" altLang="en-US" sz="36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0288" y="2130425"/>
            <a:ext cx="3217862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</a:t>
            </a:r>
          </a:p>
        </p:txBody>
      </p:sp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573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6398" name="组合 15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9" name="矩形 2"/>
                <p:cNvSpPr/>
                <p:nvPr/>
              </p:nvSpPr>
              <p:spPr>
                <a:xfrm>
                  <a:off x="4273198" y="300237"/>
                  <a:ext cx="624538" cy="61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0" name="矩形 2"/>
                <p:cNvSpPr/>
                <p:nvPr/>
              </p:nvSpPr>
              <p:spPr>
                <a:xfrm rot="16200000" flipH="1">
                  <a:off x="4231399" y="346952"/>
                  <a:ext cx="62453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6399" name="TextBox 16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1660525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关于我们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8591"/>
              <a:ext cx="9212810" cy="241992"/>
              <a:chOff x="-2381" y="4968591"/>
              <a:chExt cx="9212810" cy="24199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913661" y="4972445"/>
                <a:ext cx="1362156" cy="2381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950" dirty="0">
                    <a:solidFill>
                      <a:srgbClr val="FFFFFF"/>
                    </a:solidFill>
                    <a:latin typeface="+mn-lt"/>
                    <a:ea typeface="+mn-ea"/>
                  </a:rPr>
                  <a:t>www.rapidbbs.cn</a:t>
                </a:r>
                <a:endParaRPr lang="zh-CN" altLang="en-US" sz="950" dirty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396" name="TextBox 13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4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C:\Users\114\Desktop\白领 IT.jpg"/>
          <p:cNvPicPr>
            <a:picLocks noChangeAspect="1" noChangeArrowheads="1"/>
          </p:cNvPicPr>
          <p:nvPr/>
        </p:nvPicPr>
        <p:blipFill>
          <a:blip r:embed="rId2"/>
          <a:srcRect b="35629"/>
          <a:stretch>
            <a:fillRect/>
          </a:stretch>
        </p:blipFill>
        <p:spPr bwMode="auto">
          <a:xfrm>
            <a:off x="0" y="-19050"/>
            <a:ext cx="918845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314450" y="-9525"/>
            <a:ext cx="3871913" cy="1052513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1930400" y="15875"/>
            <a:ext cx="2789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F2F2F2"/>
                </a:solidFill>
                <a:ea typeface="微软雅黑" pitchFamily="34" charset="-122"/>
              </a:rPr>
              <a:t>联系方式</a:t>
            </a:r>
          </a:p>
        </p:txBody>
      </p:sp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2052638" y="596900"/>
            <a:ext cx="2441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rgbClr val="F2F2F2"/>
                </a:solidFill>
                <a:ea typeface="微软雅黑" pitchFamily="34" charset="-122"/>
              </a:rPr>
              <a:t>我们在等候您</a:t>
            </a:r>
            <a:r>
              <a:rPr lang="en-US" altLang="zh-CN" sz="1400" b="1">
                <a:solidFill>
                  <a:srgbClr val="F2F2F2"/>
                </a:solidFill>
                <a:ea typeface="微软雅黑" pitchFamily="34" charset="-122"/>
              </a:rPr>
              <a:t>…</a:t>
            </a:r>
            <a:endParaRPr lang="zh-CN" altLang="en-US" sz="1400" b="1">
              <a:solidFill>
                <a:srgbClr val="F2F2F2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4"/>
          <p:cNvPicPr>
            <a:picLocks noChangeAspect="1" noChangeArrowheads="1"/>
          </p:cNvPicPr>
          <p:nvPr/>
        </p:nvPicPr>
        <p:blipFill>
          <a:blip r:embed="rId2"/>
          <a:srcRect t="1031" r="21750" b="11424"/>
          <a:stretch>
            <a:fillRect/>
          </a:stretch>
        </p:blipFill>
        <p:spPr bwMode="auto">
          <a:xfrm>
            <a:off x="923925" y="1095375"/>
            <a:ext cx="44767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TextBox 19"/>
          <p:cNvSpPr txBox="1">
            <a:spLocks noChangeArrowheads="1"/>
          </p:cNvSpPr>
          <p:nvPr/>
        </p:nvSpPr>
        <p:spPr bwMode="auto">
          <a:xfrm>
            <a:off x="5794375" y="1916113"/>
            <a:ext cx="2566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FBFBF"/>
                </a:solidFill>
                <a:ea typeface="微软雅黑" pitchFamily="34" charset="-122"/>
              </a:rPr>
              <a:t>King Street 52 – 33a</a:t>
            </a:r>
            <a:endParaRPr lang="zh-CN" altLang="en-US" sz="1600">
              <a:solidFill>
                <a:srgbClr val="BFBFBF"/>
              </a:solidFill>
              <a:ea typeface="微软雅黑" pitchFamily="34" charset="-122"/>
            </a:endParaRPr>
          </a:p>
        </p:txBody>
      </p:sp>
      <p:grpSp>
        <p:nvGrpSpPr>
          <p:cNvPr id="54275" name="组合 2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54295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4301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4302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信息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96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299" name="TextBox 8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41/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54276" name="TextBox 16"/>
          <p:cNvSpPr txBox="1">
            <a:spLocks noChangeArrowheads="1"/>
          </p:cNvSpPr>
          <p:nvPr/>
        </p:nvSpPr>
        <p:spPr bwMode="auto">
          <a:xfrm>
            <a:off x="5813425" y="1430338"/>
            <a:ext cx="23939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b="1">
                <a:solidFill>
                  <a:srgbClr val="7BBC28"/>
                </a:solidFill>
                <a:ea typeface="微软雅黑" pitchFamily="34" charset="-122"/>
              </a:rPr>
              <a:t>纽约</a:t>
            </a:r>
          </a:p>
        </p:txBody>
      </p:sp>
      <p:sp>
        <p:nvSpPr>
          <p:cNvPr id="19" name="流程图: 联系 18"/>
          <p:cNvSpPr/>
          <p:nvPr/>
        </p:nvSpPr>
        <p:spPr>
          <a:xfrm>
            <a:off x="4775200" y="1889125"/>
            <a:ext cx="88900" cy="88900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4278" name="组合 27"/>
          <p:cNvGrpSpPr>
            <a:grpSpLocks/>
          </p:cNvGrpSpPr>
          <p:nvPr/>
        </p:nvGrpSpPr>
        <p:grpSpPr bwMode="auto">
          <a:xfrm>
            <a:off x="5597525" y="2609850"/>
            <a:ext cx="479425" cy="476250"/>
            <a:chOff x="5598199" y="2609616"/>
            <a:chExt cx="478632" cy="476364"/>
          </a:xfrm>
        </p:grpSpPr>
        <p:sp>
          <p:nvSpPr>
            <p:cNvPr id="54292" name="Freeform 10"/>
            <p:cNvSpPr>
              <a:spLocks noEditPoints="1"/>
            </p:cNvSpPr>
            <p:nvPr/>
          </p:nvSpPr>
          <p:spPr bwMode="auto">
            <a:xfrm rot="-952627">
              <a:off x="5740072" y="2692276"/>
              <a:ext cx="219054" cy="326589"/>
            </a:xfrm>
            <a:custGeom>
              <a:avLst/>
              <a:gdLst>
                <a:gd name="T0" fmla="*/ 20158 w 163"/>
                <a:gd name="T1" fmla="*/ 0 h 243"/>
                <a:gd name="T2" fmla="*/ 198896 w 163"/>
                <a:gd name="T3" fmla="*/ 0 h 243"/>
                <a:gd name="T4" fmla="*/ 219054 w 163"/>
                <a:gd name="T5" fmla="*/ 20160 h 243"/>
                <a:gd name="T6" fmla="*/ 219054 w 163"/>
                <a:gd name="T7" fmla="*/ 307773 h 243"/>
                <a:gd name="T8" fmla="*/ 198896 w 163"/>
                <a:gd name="T9" fmla="*/ 326589 h 243"/>
                <a:gd name="T10" fmla="*/ 20158 w 163"/>
                <a:gd name="T11" fmla="*/ 326589 h 243"/>
                <a:gd name="T12" fmla="*/ 0 w 163"/>
                <a:gd name="T13" fmla="*/ 307773 h 243"/>
                <a:gd name="T14" fmla="*/ 0 w 163"/>
                <a:gd name="T15" fmla="*/ 20160 h 243"/>
                <a:gd name="T16" fmla="*/ 20158 w 163"/>
                <a:gd name="T17" fmla="*/ 0 h 243"/>
                <a:gd name="T18" fmla="*/ 158579 w 163"/>
                <a:gd name="T19" fmla="*/ 244606 h 243"/>
                <a:gd name="T20" fmla="*/ 173362 w 163"/>
                <a:gd name="T21" fmla="*/ 221758 h 243"/>
                <a:gd name="T22" fmla="*/ 170674 w 163"/>
                <a:gd name="T23" fmla="*/ 211006 h 243"/>
                <a:gd name="T24" fmla="*/ 146484 w 163"/>
                <a:gd name="T25" fmla="*/ 186814 h 243"/>
                <a:gd name="T26" fmla="*/ 135733 w 163"/>
                <a:gd name="T27" fmla="*/ 184126 h 243"/>
                <a:gd name="T28" fmla="*/ 119606 w 163"/>
                <a:gd name="T29" fmla="*/ 194878 h 243"/>
                <a:gd name="T30" fmla="*/ 88697 w 163"/>
                <a:gd name="T31" fmla="*/ 123647 h 243"/>
                <a:gd name="T32" fmla="*/ 104823 w 163"/>
                <a:gd name="T33" fmla="*/ 114239 h 243"/>
                <a:gd name="T34" fmla="*/ 108855 w 163"/>
                <a:gd name="T35" fmla="*/ 104831 h 243"/>
                <a:gd name="T36" fmla="*/ 99448 w 163"/>
                <a:gd name="T37" fmla="*/ 71231 h 243"/>
                <a:gd name="T38" fmla="*/ 91384 w 163"/>
                <a:gd name="T39" fmla="*/ 64511 h 243"/>
                <a:gd name="T40" fmla="*/ 64507 w 163"/>
                <a:gd name="T41" fmla="*/ 65855 h 243"/>
                <a:gd name="T42" fmla="*/ 55099 w 163"/>
                <a:gd name="T43" fmla="*/ 75263 h 243"/>
                <a:gd name="T44" fmla="*/ 145140 w 163"/>
                <a:gd name="T45" fmla="*/ 247294 h 243"/>
                <a:gd name="T46" fmla="*/ 158579 w 163"/>
                <a:gd name="T47" fmla="*/ 244606 h 243"/>
                <a:gd name="T48" fmla="*/ 80633 w 163"/>
                <a:gd name="T49" fmla="*/ 13440 h 243"/>
                <a:gd name="T50" fmla="*/ 80633 w 163"/>
                <a:gd name="T51" fmla="*/ 20160 h 243"/>
                <a:gd name="T52" fmla="*/ 141108 w 163"/>
                <a:gd name="T53" fmla="*/ 20160 h 243"/>
                <a:gd name="T54" fmla="*/ 141108 w 163"/>
                <a:gd name="T55" fmla="*/ 13440 h 243"/>
                <a:gd name="T56" fmla="*/ 80633 w 163"/>
                <a:gd name="T57" fmla="*/ 13440 h 243"/>
                <a:gd name="T58" fmla="*/ 28222 w 163"/>
                <a:gd name="T59" fmla="*/ 34944 h 243"/>
                <a:gd name="T60" fmla="*/ 28222 w 163"/>
                <a:gd name="T61" fmla="*/ 276861 h 243"/>
                <a:gd name="T62" fmla="*/ 190832 w 163"/>
                <a:gd name="T63" fmla="*/ 276861 h 243"/>
                <a:gd name="T64" fmla="*/ 190832 w 163"/>
                <a:gd name="T65" fmla="*/ 34944 h 243"/>
                <a:gd name="T66" fmla="*/ 28222 w 163"/>
                <a:gd name="T67" fmla="*/ 34944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"/>
                <a:gd name="T103" fmla="*/ 0 h 243"/>
                <a:gd name="T104" fmla="*/ 163 w 163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" h="243">
                  <a:moveTo>
                    <a:pt x="15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3" y="6"/>
                    <a:pt x="163" y="15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3" y="237"/>
                    <a:pt x="156" y="243"/>
                    <a:pt x="148" y="243"/>
                  </a:cubicBezTo>
                  <a:cubicBezTo>
                    <a:pt x="15" y="243"/>
                    <a:pt x="15" y="243"/>
                    <a:pt x="15" y="243"/>
                  </a:cubicBezTo>
                  <a:cubicBezTo>
                    <a:pt x="6" y="243"/>
                    <a:pt x="0" y="237"/>
                    <a:pt x="0" y="22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lose/>
                  <a:moveTo>
                    <a:pt x="118" y="182"/>
                  </a:moveTo>
                  <a:cubicBezTo>
                    <a:pt x="121" y="176"/>
                    <a:pt x="125" y="171"/>
                    <a:pt x="129" y="165"/>
                  </a:cubicBezTo>
                  <a:cubicBezTo>
                    <a:pt x="130" y="163"/>
                    <a:pt x="130" y="160"/>
                    <a:pt x="127" y="157"/>
                  </a:cubicBezTo>
                  <a:cubicBezTo>
                    <a:pt x="121" y="151"/>
                    <a:pt x="115" y="145"/>
                    <a:pt x="109" y="139"/>
                  </a:cubicBezTo>
                  <a:cubicBezTo>
                    <a:pt x="106" y="137"/>
                    <a:pt x="104" y="136"/>
                    <a:pt x="101" y="137"/>
                  </a:cubicBezTo>
                  <a:cubicBezTo>
                    <a:pt x="97" y="140"/>
                    <a:pt x="93" y="142"/>
                    <a:pt x="89" y="145"/>
                  </a:cubicBezTo>
                  <a:cubicBezTo>
                    <a:pt x="72" y="126"/>
                    <a:pt x="66" y="110"/>
                    <a:pt x="66" y="92"/>
                  </a:cubicBezTo>
                  <a:cubicBezTo>
                    <a:pt x="70" y="90"/>
                    <a:pt x="74" y="88"/>
                    <a:pt x="78" y="85"/>
                  </a:cubicBezTo>
                  <a:cubicBezTo>
                    <a:pt x="81" y="84"/>
                    <a:pt x="82" y="82"/>
                    <a:pt x="81" y="78"/>
                  </a:cubicBezTo>
                  <a:cubicBezTo>
                    <a:pt x="79" y="70"/>
                    <a:pt x="76" y="61"/>
                    <a:pt x="74" y="53"/>
                  </a:cubicBezTo>
                  <a:cubicBezTo>
                    <a:pt x="73" y="50"/>
                    <a:pt x="71" y="48"/>
                    <a:pt x="68" y="48"/>
                  </a:cubicBezTo>
                  <a:cubicBezTo>
                    <a:pt x="62" y="48"/>
                    <a:pt x="55" y="49"/>
                    <a:pt x="48" y="49"/>
                  </a:cubicBezTo>
                  <a:cubicBezTo>
                    <a:pt x="42" y="50"/>
                    <a:pt x="41" y="52"/>
                    <a:pt x="41" y="56"/>
                  </a:cubicBezTo>
                  <a:cubicBezTo>
                    <a:pt x="40" y="118"/>
                    <a:pt x="63" y="151"/>
                    <a:pt x="108" y="184"/>
                  </a:cubicBezTo>
                  <a:cubicBezTo>
                    <a:pt x="112" y="186"/>
                    <a:pt x="114" y="186"/>
                    <a:pt x="118" y="182"/>
                  </a:cubicBezTo>
                  <a:close/>
                  <a:moveTo>
                    <a:pt x="60" y="10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21" y="26"/>
                  </a:moveTo>
                  <a:cubicBezTo>
                    <a:pt x="21" y="206"/>
                    <a:pt x="21" y="206"/>
                    <a:pt x="21" y="206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2" y="26"/>
                    <a:pt x="142" y="26"/>
                    <a:pt x="142" y="26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rgbClr val="349E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0434666">
              <a:off x="5598199" y="2609616"/>
              <a:ext cx="478632" cy="476364"/>
            </a:xfrm>
            <a:custGeom>
              <a:avLst/>
              <a:gdLst/>
              <a:ahLst/>
              <a:cxnLst/>
              <a:rect l="l" t="t" r="r" b="b"/>
              <a:pathLst>
                <a:path w="478632" h="476364">
                  <a:moveTo>
                    <a:pt x="322767" y="133350"/>
                  </a:moveTo>
                  <a:lnTo>
                    <a:pt x="191257" y="133350"/>
                  </a:lnTo>
                  <a:lnTo>
                    <a:pt x="191257" y="355953"/>
                  </a:lnTo>
                  <a:lnTo>
                    <a:pt x="322767" y="355953"/>
                  </a:lnTo>
                  <a:close/>
                  <a:moveTo>
                    <a:pt x="478632" y="0"/>
                  </a:moveTo>
                  <a:lnTo>
                    <a:pt x="478632" y="133350"/>
                  </a:lnTo>
                  <a:lnTo>
                    <a:pt x="470767" y="133350"/>
                  </a:lnTo>
                  <a:lnTo>
                    <a:pt x="470767" y="476364"/>
                  </a:lnTo>
                  <a:lnTo>
                    <a:pt x="322767" y="476364"/>
                  </a:lnTo>
                  <a:lnTo>
                    <a:pt x="322767" y="453258"/>
                  </a:lnTo>
                  <a:lnTo>
                    <a:pt x="160921" y="453258"/>
                  </a:lnTo>
                  <a:lnTo>
                    <a:pt x="160921" y="438410"/>
                  </a:lnTo>
                  <a:lnTo>
                    <a:pt x="43257" y="438409"/>
                  </a:lnTo>
                  <a:lnTo>
                    <a:pt x="43257" y="133350"/>
                  </a:lnTo>
                  <a:lnTo>
                    <a:pt x="1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693291" y="2676307"/>
              <a:ext cx="339163" cy="338219"/>
            </a:xfrm>
            <a:prstGeom prst="blockArc">
              <a:avLst>
                <a:gd name="adj1" fmla="val 10800000"/>
                <a:gd name="adj2" fmla="val 10741296"/>
                <a:gd name="adj3" fmla="val 8797"/>
              </a:avLst>
            </a:pr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279" name="TextBox 28"/>
          <p:cNvSpPr txBox="1">
            <a:spLocks noChangeArrowheads="1"/>
          </p:cNvSpPr>
          <p:nvPr/>
        </p:nvSpPr>
        <p:spPr bwMode="auto">
          <a:xfrm>
            <a:off x="6029325" y="2679700"/>
            <a:ext cx="2019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rgbClr val="33A6B2"/>
                </a:solidFill>
                <a:ea typeface="微软雅黑" pitchFamily="34" charset="-122"/>
              </a:rPr>
              <a:t>+111 111 - 111 - 111</a:t>
            </a:r>
            <a:endParaRPr lang="zh-CN" altLang="en-US" sz="15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54280" name="TextBox 41"/>
          <p:cNvSpPr txBox="1">
            <a:spLocks noChangeArrowheads="1"/>
          </p:cNvSpPr>
          <p:nvPr/>
        </p:nvSpPr>
        <p:spPr bwMode="auto">
          <a:xfrm>
            <a:off x="6034088" y="3160713"/>
            <a:ext cx="2019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rgbClr val="196674"/>
                </a:solidFill>
                <a:ea typeface="微软雅黑" pitchFamily="34" charset="-122"/>
              </a:rPr>
              <a:t>+111 111 - 111 - 111</a:t>
            </a:r>
            <a:endParaRPr lang="zh-CN" altLang="en-US" sz="1500" b="1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54281" name="TextBox 42"/>
          <p:cNvSpPr txBox="1">
            <a:spLocks noChangeArrowheads="1"/>
          </p:cNvSpPr>
          <p:nvPr/>
        </p:nvSpPr>
        <p:spPr bwMode="auto">
          <a:xfrm>
            <a:off x="6034088" y="3649663"/>
            <a:ext cx="2019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rgbClr val="B1DE64"/>
                </a:solidFill>
                <a:ea typeface="微软雅黑" pitchFamily="34" charset="-122"/>
              </a:rPr>
              <a:t>www.marketo.com</a:t>
            </a:r>
            <a:endParaRPr lang="zh-CN" altLang="en-US" sz="1500" b="1">
              <a:solidFill>
                <a:srgbClr val="B1DE64"/>
              </a:solidFill>
              <a:ea typeface="微软雅黑" pitchFamily="34" charset="-122"/>
            </a:endParaRPr>
          </a:p>
        </p:txBody>
      </p:sp>
      <p:sp>
        <p:nvSpPr>
          <p:cNvPr id="54282" name="TextBox 43"/>
          <p:cNvSpPr txBox="1">
            <a:spLocks noChangeArrowheads="1"/>
          </p:cNvSpPr>
          <p:nvPr/>
        </p:nvSpPr>
        <p:spPr bwMode="auto">
          <a:xfrm>
            <a:off x="6027738" y="4125913"/>
            <a:ext cx="215106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rgbClr val="0A3A4A"/>
                </a:solidFill>
                <a:ea typeface="微软雅黑" pitchFamily="34" charset="-122"/>
              </a:rPr>
              <a:t>marketo@gmail.com</a:t>
            </a:r>
            <a:endParaRPr lang="zh-CN" altLang="en-US" sz="15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54283" name="Freeform 16"/>
          <p:cNvSpPr>
            <a:spLocks noEditPoints="1"/>
          </p:cNvSpPr>
          <p:nvPr/>
        </p:nvSpPr>
        <p:spPr bwMode="auto">
          <a:xfrm>
            <a:off x="5768975" y="3241675"/>
            <a:ext cx="188913" cy="198438"/>
          </a:xfrm>
          <a:custGeom>
            <a:avLst/>
            <a:gdLst>
              <a:gd name="T0" fmla="*/ 48399 w 195"/>
              <a:gd name="T1" fmla="*/ 116159 h 205"/>
              <a:gd name="T2" fmla="*/ 0 w 195"/>
              <a:gd name="T3" fmla="*/ 167462 h 205"/>
              <a:gd name="T4" fmla="*/ 0 w 195"/>
              <a:gd name="T5" fmla="*/ 90023 h 205"/>
              <a:gd name="T6" fmla="*/ 163590 w 195"/>
              <a:gd name="T7" fmla="*/ 86151 h 205"/>
              <a:gd name="T8" fmla="*/ 148102 w 195"/>
              <a:gd name="T9" fmla="*/ 97767 h 205"/>
              <a:gd name="T10" fmla="*/ 148102 w 195"/>
              <a:gd name="T11" fmla="*/ 90991 h 205"/>
              <a:gd name="T12" fmla="*/ 91959 w 195"/>
              <a:gd name="T13" fmla="*/ 45496 h 205"/>
              <a:gd name="T14" fmla="*/ 43560 w 195"/>
              <a:gd name="T15" fmla="*/ 64855 h 205"/>
              <a:gd name="T16" fmla="*/ 42592 w 195"/>
              <a:gd name="T17" fmla="*/ 58079 h 205"/>
              <a:gd name="T18" fmla="*/ 40656 w 195"/>
              <a:gd name="T19" fmla="*/ 50335 h 205"/>
              <a:gd name="T20" fmla="*/ 88087 w 195"/>
              <a:gd name="T21" fmla="*/ 30008 h 205"/>
              <a:gd name="T22" fmla="*/ 38720 w 195"/>
              <a:gd name="T23" fmla="*/ 44528 h 205"/>
              <a:gd name="T24" fmla="*/ 84215 w 195"/>
              <a:gd name="T25" fmla="*/ 17424 h 205"/>
              <a:gd name="T26" fmla="*/ 36784 w 195"/>
              <a:gd name="T27" fmla="*/ 35816 h 205"/>
              <a:gd name="T28" fmla="*/ 34848 w 195"/>
              <a:gd name="T29" fmla="*/ 30008 h 205"/>
              <a:gd name="T30" fmla="*/ 172302 w 195"/>
              <a:gd name="T31" fmla="*/ 161654 h 205"/>
              <a:gd name="T32" fmla="*/ 158750 w 195"/>
              <a:gd name="T33" fmla="*/ 140359 h 205"/>
              <a:gd name="T34" fmla="*/ 158750 w 195"/>
              <a:gd name="T35" fmla="*/ 119063 h 205"/>
              <a:gd name="T36" fmla="*/ 76471 w 195"/>
              <a:gd name="T37" fmla="*/ 168430 h 205"/>
              <a:gd name="T38" fmla="*/ 105511 w 195"/>
              <a:gd name="T39" fmla="*/ 183918 h 205"/>
              <a:gd name="T40" fmla="*/ 188758 w 195"/>
              <a:gd name="T41" fmla="*/ 155846 h 205"/>
              <a:gd name="T42" fmla="*/ 172302 w 195"/>
              <a:gd name="T43" fmla="*/ 75503 h 205"/>
              <a:gd name="T44" fmla="*/ 115191 w 195"/>
              <a:gd name="T45" fmla="*/ 55175 h 205"/>
              <a:gd name="T46" fmla="*/ 104543 w 195"/>
              <a:gd name="T47" fmla="*/ 45496 h 205"/>
              <a:gd name="T48" fmla="*/ 92927 w 195"/>
              <a:gd name="T49" fmla="*/ 0 h 205"/>
              <a:gd name="T50" fmla="*/ 20328 w 195"/>
              <a:gd name="T51" fmla="*/ 18392 h 205"/>
              <a:gd name="T52" fmla="*/ 18392 w 195"/>
              <a:gd name="T53" fmla="*/ 22264 h 205"/>
              <a:gd name="T54" fmla="*/ 21296 w 195"/>
              <a:gd name="T55" fmla="*/ 65823 h 205"/>
              <a:gd name="T56" fmla="*/ 10648 w 195"/>
              <a:gd name="T57" fmla="*/ 85183 h 205"/>
              <a:gd name="T58" fmla="*/ 56143 w 195"/>
              <a:gd name="T59" fmla="*/ 189726 h 205"/>
              <a:gd name="T60" fmla="*/ 105511 w 195"/>
              <a:gd name="T61" fmla="*/ 198438 h 205"/>
              <a:gd name="T62" fmla="*/ 188758 w 195"/>
              <a:gd name="T63" fmla="*/ 170366 h 205"/>
              <a:gd name="T64" fmla="*/ 101639 w 195"/>
              <a:gd name="T65" fmla="*/ 60983 h 205"/>
              <a:gd name="T66" fmla="*/ 25168 w 195"/>
              <a:gd name="T67" fmla="*/ 23232 h 205"/>
              <a:gd name="T68" fmla="*/ 51303 w 195"/>
              <a:gd name="T69" fmla="*/ 84215 h 205"/>
              <a:gd name="T70" fmla="*/ 103575 w 195"/>
              <a:gd name="T71" fmla="*/ 60015 h 20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95"/>
              <a:gd name="T109" fmla="*/ 0 h 205"/>
              <a:gd name="T110" fmla="*/ 195 w 195"/>
              <a:gd name="T111" fmla="*/ 205 h 20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95" h="205">
                <a:moveTo>
                  <a:pt x="0" y="93"/>
                </a:moveTo>
                <a:lnTo>
                  <a:pt x="50" y="120"/>
                </a:lnTo>
                <a:lnTo>
                  <a:pt x="50" y="200"/>
                </a:lnTo>
                <a:lnTo>
                  <a:pt x="0" y="173"/>
                </a:lnTo>
                <a:lnTo>
                  <a:pt x="0" y="93"/>
                </a:lnTo>
                <a:close/>
                <a:moveTo>
                  <a:pt x="153" y="94"/>
                </a:moveTo>
                <a:lnTo>
                  <a:pt x="169" y="89"/>
                </a:lnTo>
                <a:lnTo>
                  <a:pt x="169" y="95"/>
                </a:lnTo>
                <a:lnTo>
                  <a:pt x="153" y="101"/>
                </a:lnTo>
                <a:lnTo>
                  <a:pt x="153" y="94"/>
                </a:lnTo>
                <a:close/>
                <a:moveTo>
                  <a:pt x="44" y="60"/>
                </a:moveTo>
                <a:lnTo>
                  <a:pt x="95" y="47"/>
                </a:lnTo>
                <a:lnTo>
                  <a:pt x="97" y="53"/>
                </a:lnTo>
                <a:lnTo>
                  <a:pt x="45" y="67"/>
                </a:lnTo>
                <a:lnTo>
                  <a:pt x="44" y="60"/>
                </a:lnTo>
                <a:close/>
                <a:moveTo>
                  <a:pt x="40" y="46"/>
                </a:moveTo>
                <a:lnTo>
                  <a:pt x="42" y="52"/>
                </a:lnTo>
                <a:lnTo>
                  <a:pt x="93" y="38"/>
                </a:lnTo>
                <a:lnTo>
                  <a:pt x="91" y="31"/>
                </a:lnTo>
                <a:lnTo>
                  <a:pt x="40" y="46"/>
                </a:lnTo>
                <a:close/>
                <a:moveTo>
                  <a:pt x="36" y="31"/>
                </a:moveTo>
                <a:lnTo>
                  <a:pt x="87" y="18"/>
                </a:lnTo>
                <a:lnTo>
                  <a:pt x="89" y="23"/>
                </a:lnTo>
                <a:lnTo>
                  <a:pt x="38" y="37"/>
                </a:lnTo>
                <a:lnTo>
                  <a:pt x="36" y="31"/>
                </a:lnTo>
                <a:close/>
                <a:moveTo>
                  <a:pt x="109" y="190"/>
                </a:moveTo>
                <a:lnTo>
                  <a:pt x="178" y="167"/>
                </a:lnTo>
                <a:lnTo>
                  <a:pt x="164" y="160"/>
                </a:lnTo>
                <a:lnTo>
                  <a:pt x="164" y="145"/>
                </a:lnTo>
                <a:lnTo>
                  <a:pt x="164" y="123"/>
                </a:lnTo>
                <a:lnTo>
                  <a:pt x="79" y="150"/>
                </a:lnTo>
                <a:lnTo>
                  <a:pt x="79" y="174"/>
                </a:lnTo>
                <a:lnTo>
                  <a:pt x="109" y="190"/>
                </a:lnTo>
                <a:close/>
                <a:moveTo>
                  <a:pt x="195" y="176"/>
                </a:moveTo>
                <a:lnTo>
                  <a:pt x="195" y="161"/>
                </a:lnTo>
                <a:lnTo>
                  <a:pt x="178" y="152"/>
                </a:lnTo>
                <a:lnTo>
                  <a:pt x="178" y="78"/>
                </a:lnTo>
                <a:lnTo>
                  <a:pt x="128" y="55"/>
                </a:lnTo>
                <a:lnTo>
                  <a:pt x="119" y="57"/>
                </a:lnTo>
                <a:lnTo>
                  <a:pt x="114" y="45"/>
                </a:lnTo>
                <a:lnTo>
                  <a:pt x="108" y="47"/>
                </a:lnTo>
                <a:lnTo>
                  <a:pt x="97" y="3"/>
                </a:lnTo>
                <a:lnTo>
                  <a:pt x="96" y="0"/>
                </a:lnTo>
                <a:lnTo>
                  <a:pt x="93" y="0"/>
                </a:lnTo>
                <a:lnTo>
                  <a:pt x="21" y="19"/>
                </a:lnTo>
                <a:lnTo>
                  <a:pt x="18" y="20"/>
                </a:lnTo>
                <a:lnTo>
                  <a:pt x="19" y="23"/>
                </a:lnTo>
                <a:lnTo>
                  <a:pt x="30" y="65"/>
                </a:lnTo>
                <a:lnTo>
                  <a:pt x="22" y="68"/>
                </a:lnTo>
                <a:lnTo>
                  <a:pt x="24" y="85"/>
                </a:lnTo>
                <a:lnTo>
                  <a:pt x="11" y="88"/>
                </a:lnTo>
                <a:lnTo>
                  <a:pt x="59" y="115"/>
                </a:lnTo>
                <a:lnTo>
                  <a:pt x="58" y="196"/>
                </a:lnTo>
                <a:lnTo>
                  <a:pt x="78" y="189"/>
                </a:lnTo>
                <a:lnTo>
                  <a:pt x="109" y="205"/>
                </a:lnTo>
                <a:lnTo>
                  <a:pt x="195" y="176"/>
                </a:lnTo>
                <a:close/>
                <a:moveTo>
                  <a:pt x="107" y="62"/>
                </a:moveTo>
                <a:lnTo>
                  <a:pt x="105" y="63"/>
                </a:lnTo>
                <a:lnTo>
                  <a:pt x="92" y="8"/>
                </a:lnTo>
                <a:lnTo>
                  <a:pt x="26" y="24"/>
                </a:lnTo>
                <a:lnTo>
                  <a:pt x="40" y="81"/>
                </a:lnTo>
                <a:lnTo>
                  <a:pt x="53" y="87"/>
                </a:lnTo>
                <a:lnTo>
                  <a:pt x="119" y="67"/>
                </a:lnTo>
                <a:lnTo>
                  <a:pt x="107" y="62"/>
                </a:lnTo>
                <a:close/>
              </a:path>
            </a:pathLst>
          </a:custGeom>
          <a:solidFill>
            <a:srgbClr val="19667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空心弧 52"/>
          <p:cNvSpPr/>
          <p:nvPr/>
        </p:nvSpPr>
        <p:spPr>
          <a:xfrm>
            <a:off x="5692775" y="3165475"/>
            <a:ext cx="339725" cy="338138"/>
          </a:xfrm>
          <a:prstGeom prst="blockArc">
            <a:avLst>
              <a:gd name="adj1" fmla="val 10800000"/>
              <a:gd name="adj2" fmla="val 10741296"/>
              <a:gd name="adj3" fmla="val 8797"/>
            </a:avLst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285" name="Freeform 22"/>
          <p:cNvSpPr>
            <a:spLocks noEditPoints="1"/>
          </p:cNvSpPr>
          <p:nvPr/>
        </p:nvSpPr>
        <p:spPr bwMode="auto">
          <a:xfrm>
            <a:off x="5770563" y="4240213"/>
            <a:ext cx="177800" cy="114300"/>
          </a:xfrm>
          <a:custGeom>
            <a:avLst/>
            <a:gdLst>
              <a:gd name="T0" fmla="*/ 24589 w 94"/>
              <a:gd name="T1" fmla="*/ 0 h 61"/>
              <a:gd name="T2" fmla="*/ 155103 w 94"/>
              <a:gd name="T3" fmla="*/ 0 h 61"/>
              <a:gd name="T4" fmla="*/ 168344 w 94"/>
              <a:gd name="T5" fmla="*/ 3748 h 61"/>
              <a:gd name="T6" fmla="*/ 88901 w 94"/>
              <a:gd name="T7" fmla="*/ 61835 h 61"/>
              <a:gd name="T8" fmla="*/ 11349 w 94"/>
              <a:gd name="T9" fmla="*/ 3748 h 61"/>
              <a:gd name="T10" fmla="*/ 24589 w 94"/>
              <a:gd name="T11" fmla="*/ 0 h 61"/>
              <a:gd name="T12" fmla="*/ 177801 w 94"/>
              <a:gd name="T13" fmla="*/ 16864 h 61"/>
              <a:gd name="T14" fmla="*/ 126731 w 94"/>
              <a:gd name="T15" fmla="*/ 54340 h 61"/>
              <a:gd name="T16" fmla="*/ 175910 w 94"/>
              <a:gd name="T17" fmla="*/ 99311 h 61"/>
              <a:gd name="T18" fmla="*/ 177801 w 94"/>
              <a:gd name="T19" fmla="*/ 89942 h 61"/>
              <a:gd name="T20" fmla="*/ 177801 w 94"/>
              <a:gd name="T21" fmla="*/ 22485 h 61"/>
              <a:gd name="T22" fmla="*/ 177801 w 94"/>
              <a:gd name="T23" fmla="*/ 16864 h 61"/>
              <a:gd name="T24" fmla="*/ 164561 w 94"/>
              <a:gd name="T25" fmla="*/ 112427 h 61"/>
              <a:gd name="T26" fmla="*/ 155103 w 94"/>
              <a:gd name="T27" fmla="*/ 114301 h 61"/>
              <a:gd name="T28" fmla="*/ 24589 w 94"/>
              <a:gd name="T29" fmla="*/ 114301 h 61"/>
              <a:gd name="T30" fmla="*/ 11349 w 94"/>
              <a:gd name="T31" fmla="*/ 110553 h 61"/>
              <a:gd name="T32" fmla="*/ 64311 w 94"/>
              <a:gd name="T33" fmla="*/ 63709 h 61"/>
              <a:gd name="T34" fmla="*/ 83226 w 94"/>
              <a:gd name="T35" fmla="*/ 78699 h 61"/>
              <a:gd name="T36" fmla="*/ 88901 w 94"/>
              <a:gd name="T37" fmla="*/ 82447 h 61"/>
              <a:gd name="T38" fmla="*/ 94575 w 94"/>
              <a:gd name="T39" fmla="*/ 78699 h 61"/>
              <a:gd name="T40" fmla="*/ 113490 w 94"/>
              <a:gd name="T41" fmla="*/ 65583 h 61"/>
              <a:gd name="T42" fmla="*/ 164561 w 94"/>
              <a:gd name="T43" fmla="*/ 112427 h 61"/>
              <a:gd name="T44" fmla="*/ 1892 w 94"/>
              <a:gd name="T45" fmla="*/ 97437 h 61"/>
              <a:gd name="T46" fmla="*/ 51070 w 94"/>
              <a:gd name="T47" fmla="*/ 54340 h 61"/>
              <a:gd name="T48" fmla="*/ 1892 w 94"/>
              <a:gd name="T49" fmla="*/ 16864 h 61"/>
              <a:gd name="T50" fmla="*/ 0 w 94"/>
              <a:gd name="T51" fmla="*/ 22485 h 61"/>
              <a:gd name="T52" fmla="*/ 0 w 94"/>
              <a:gd name="T53" fmla="*/ 89942 h 61"/>
              <a:gd name="T54" fmla="*/ 1892 w 94"/>
              <a:gd name="T55" fmla="*/ 97437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0A3A4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空心弧 58"/>
          <p:cNvSpPr/>
          <p:nvPr/>
        </p:nvSpPr>
        <p:spPr>
          <a:xfrm>
            <a:off x="5692775" y="4132263"/>
            <a:ext cx="339725" cy="338137"/>
          </a:xfrm>
          <a:prstGeom prst="blockArc">
            <a:avLst>
              <a:gd name="adj1" fmla="val 10800000"/>
              <a:gd name="adj2" fmla="val 10741296"/>
              <a:gd name="adj3" fmla="val 8797"/>
            </a:avLst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287" name="Freeform 28"/>
          <p:cNvSpPr>
            <a:spLocks noEditPoints="1"/>
          </p:cNvSpPr>
          <p:nvPr/>
        </p:nvSpPr>
        <p:spPr bwMode="auto">
          <a:xfrm>
            <a:off x="5780088" y="3727450"/>
            <a:ext cx="198437" cy="177800"/>
          </a:xfrm>
          <a:custGeom>
            <a:avLst/>
            <a:gdLst>
              <a:gd name="T0" fmla="*/ 153987 w 125"/>
              <a:gd name="T1" fmla="*/ 0 h 112"/>
              <a:gd name="T2" fmla="*/ 161925 w 125"/>
              <a:gd name="T3" fmla="*/ 6350 h 112"/>
              <a:gd name="T4" fmla="*/ 146050 w 125"/>
              <a:gd name="T5" fmla="*/ 50800 h 112"/>
              <a:gd name="T6" fmla="*/ 34925 w 125"/>
              <a:gd name="T7" fmla="*/ 14288 h 112"/>
              <a:gd name="T8" fmla="*/ 42862 w 125"/>
              <a:gd name="T9" fmla="*/ 22225 h 112"/>
              <a:gd name="T10" fmla="*/ 57150 w 125"/>
              <a:gd name="T11" fmla="*/ 33338 h 112"/>
              <a:gd name="T12" fmla="*/ 34925 w 125"/>
              <a:gd name="T13" fmla="*/ 41275 h 112"/>
              <a:gd name="T14" fmla="*/ 42862 w 125"/>
              <a:gd name="T15" fmla="*/ 46037 h 112"/>
              <a:gd name="T16" fmla="*/ 57150 w 125"/>
              <a:gd name="T17" fmla="*/ 57150 h 112"/>
              <a:gd name="T18" fmla="*/ 34925 w 125"/>
              <a:gd name="T19" fmla="*/ 66675 h 112"/>
              <a:gd name="T20" fmla="*/ 42862 w 125"/>
              <a:gd name="T21" fmla="*/ 73025 h 112"/>
              <a:gd name="T22" fmla="*/ 57150 w 125"/>
              <a:gd name="T23" fmla="*/ 84138 h 112"/>
              <a:gd name="T24" fmla="*/ 34925 w 125"/>
              <a:gd name="T25" fmla="*/ 93662 h 112"/>
              <a:gd name="T26" fmla="*/ 42862 w 125"/>
              <a:gd name="T27" fmla="*/ 98425 h 112"/>
              <a:gd name="T28" fmla="*/ 57150 w 125"/>
              <a:gd name="T29" fmla="*/ 109538 h 112"/>
              <a:gd name="T30" fmla="*/ 34925 w 125"/>
              <a:gd name="T31" fmla="*/ 117475 h 112"/>
              <a:gd name="T32" fmla="*/ 42862 w 125"/>
              <a:gd name="T33" fmla="*/ 125413 h 112"/>
              <a:gd name="T34" fmla="*/ 57150 w 125"/>
              <a:gd name="T35" fmla="*/ 136525 h 112"/>
              <a:gd name="T36" fmla="*/ 34925 w 125"/>
              <a:gd name="T37" fmla="*/ 144463 h 112"/>
              <a:gd name="T38" fmla="*/ 34925 w 125"/>
              <a:gd name="T39" fmla="*/ 163513 h 112"/>
              <a:gd name="T40" fmla="*/ 146050 w 125"/>
              <a:gd name="T41" fmla="*/ 128588 h 112"/>
              <a:gd name="T42" fmla="*/ 161925 w 125"/>
              <a:gd name="T43" fmla="*/ 171450 h 112"/>
              <a:gd name="T44" fmla="*/ 153987 w 125"/>
              <a:gd name="T45" fmla="*/ 177800 h 112"/>
              <a:gd name="T46" fmla="*/ 19050 w 125"/>
              <a:gd name="T47" fmla="*/ 177800 h 112"/>
              <a:gd name="T48" fmla="*/ 19050 w 125"/>
              <a:gd name="T49" fmla="*/ 158750 h 112"/>
              <a:gd name="T50" fmla="*/ 0 w 125"/>
              <a:gd name="T51" fmla="*/ 144463 h 112"/>
              <a:gd name="T52" fmla="*/ 19050 w 125"/>
              <a:gd name="T53" fmla="*/ 131763 h 112"/>
              <a:gd name="T54" fmla="*/ 0 w 125"/>
              <a:gd name="T55" fmla="*/ 115888 h 112"/>
              <a:gd name="T56" fmla="*/ 19050 w 125"/>
              <a:gd name="T57" fmla="*/ 106363 h 112"/>
              <a:gd name="T58" fmla="*/ 0 w 125"/>
              <a:gd name="T59" fmla="*/ 90487 h 112"/>
              <a:gd name="T60" fmla="*/ 19050 w 125"/>
              <a:gd name="T61" fmla="*/ 79375 h 112"/>
              <a:gd name="T62" fmla="*/ 0 w 125"/>
              <a:gd name="T63" fmla="*/ 65088 h 112"/>
              <a:gd name="T64" fmla="*/ 19050 w 125"/>
              <a:gd name="T65" fmla="*/ 55563 h 112"/>
              <a:gd name="T66" fmla="*/ 0 w 125"/>
              <a:gd name="T67" fmla="*/ 39688 h 112"/>
              <a:gd name="T68" fmla="*/ 19050 w 125"/>
              <a:gd name="T69" fmla="*/ 6350 h 112"/>
              <a:gd name="T70" fmla="*/ 26987 w 125"/>
              <a:gd name="T71" fmla="*/ 0 h 112"/>
              <a:gd name="T72" fmla="*/ 69850 w 125"/>
              <a:gd name="T73" fmla="*/ 84138 h 112"/>
              <a:gd name="T74" fmla="*/ 90487 w 125"/>
              <a:gd name="T75" fmla="*/ 93662 h 112"/>
              <a:gd name="T76" fmla="*/ 69850 w 125"/>
              <a:gd name="T77" fmla="*/ 84138 h 112"/>
              <a:gd name="T78" fmla="*/ 69850 w 125"/>
              <a:gd name="T79" fmla="*/ 66675 h 112"/>
              <a:gd name="T80" fmla="*/ 107950 w 125"/>
              <a:gd name="T81" fmla="*/ 76200 h 112"/>
              <a:gd name="T82" fmla="*/ 69850 w 125"/>
              <a:gd name="T83" fmla="*/ 66675 h 112"/>
              <a:gd name="T84" fmla="*/ 69850 w 125"/>
              <a:gd name="T85" fmla="*/ 46037 h 112"/>
              <a:gd name="T86" fmla="*/ 127000 w 125"/>
              <a:gd name="T87" fmla="*/ 55563 h 112"/>
              <a:gd name="T88" fmla="*/ 69850 w 125"/>
              <a:gd name="T89" fmla="*/ 46037 h 112"/>
              <a:gd name="T90" fmla="*/ 69850 w 125"/>
              <a:gd name="T91" fmla="*/ 28575 h 112"/>
              <a:gd name="T92" fmla="*/ 127000 w 125"/>
              <a:gd name="T93" fmla="*/ 38100 h 112"/>
              <a:gd name="T94" fmla="*/ 69850 w 125"/>
              <a:gd name="T95" fmla="*/ 28575 h 112"/>
              <a:gd name="T96" fmla="*/ 90487 w 125"/>
              <a:gd name="T97" fmla="*/ 142875 h 112"/>
              <a:gd name="T98" fmla="*/ 117475 w 125"/>
              <a:gd name="T99" fmla="*/ 139700 h 112"/>
              <a:gd name="T100" fmla="*/ 95250 w 125"/>
              <a:gd name="T101" fmla="*/ 117475 h 112"/>
              <a:gd name="T102" fmla="*/ 90487 w 125"/>
              <a:gd name="T103" fmla="*/ 142875 h 112"/>
              <a:gd name="T104" fmla="*/ 176212 w 125"/>
              <a:gd name="T105" fmla="*/ 38100 h 112"/>
              <a:gd name="T106" fmla="*/ 127000 w 125"/>
              <a:gd name="T107" fmla="*/ 131763 h 112"/>
              <a:gd name="T108" fmla="*/ 176212 w 125"/>
              <a:gd name="T109" fmla="*/ 38100 h 1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5"/>
              <a:gd name="T166" fmla="*/ 0 h 112"/>
              <a:gd name="T167" fmla="*/ 125 w 125"/>
              <a:gd name="T168" fmla="*/ 112 h 1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5" h="112">
                <a:moveTo>
                  <a:pt x="17" y="0"/>
                </a:moveTo>
                <a:lnTo>
                  <a:pt x="97" y="0"/>
                </a:lnTo>
                <a:lnTo>
                  <a:pt x="102" y="0"/>
                </a:lnTo>
                <a:lnTo>
                  <a:pt x="102" y="4"/>
                </a:lnTo>
                <a:lnTo>
                  <a:pt x="102" y="22"/>
                </a:lnTo>
                <a:lnTo>
                  <a:pt x="92" y="32"/>
                </a:lnTo>
                <a:lnTo>
                  <a:pt x="92" y="9"/>
                </a:lnTo>
                <a:lnTo>
                  <a:pt x="22" y="9"/>
                </a:lnTo>
                <a:lnTo>
                  <a:pt x="22" y="15"/>
                </a:lnTo>
                <a:lnTo>
                  <a:pt x="27" y="14"/>
                </a:lnTo>
                <a:lnTo>
                  <a:pt x="32" y="11"/>
                </a:lnTo>
                <a:lnTo>
                  <a:pt x="36" y="21"/>
                </a:lnTo>
                <a:lnTo>
                  <a:pt x="30" y="22"/>
                </a:lnTo>
                <a:lnTo>
                  <a:pt x="22" y="26"/>
                </a:lnTo>
                <a:lnTo>
                  <a:pt x="22" y="32"/>
                </a:lnTo>
                <a:lnTo>
                  <a:pt x="27" y="29"/>
                </a:lnTo>
                <a:lnTo>
                  <a:pt x="32" y="28"/>
                </a:lnTo>
                <a:lnTo>
                  <a:pt x="36" y="36"/>
                </a:lnTo>
                <a:lnTo>
                  <a:pt x="30" y="38"/>
                </a:lnTo>
                <a:lnTo>
                  <a:pt x="22" y="42"/>
                </a:lnTo>
                <a:lnTo>
                  <a:pt x="22" y="48"/>
                </a:lnTo>
                <a:lnTo>
                  <a:pt x="27" y="46"/>
                </a:lnTo>
                <a:lnTo>
                  <a:pt x="32" y="43"/>
                </a:lnTo>
                <a:lnTo>
                  <a:pt x="36" y="53"/>
                </a:lnTo>
                <a:lnTo>
                  <a:pt x="30" y="55"/>
                </a:lnTo>
                <a:lnTo>
                  <a:pt x="22" y="59"/>
                </a:lnTo>
                <a:lnTo>
                  <a:pt x="22" y="63"/>
                </a:lnTo>
                <a:lnTo>
                  <a:pt x="27" y="62"/>
                </a:lnTo>
                <a:lnTo>
                  <a:pt x="32" y="60"/>
                </a:lnTo>
                <a:lnTo>
                  <a:pt x="36" y="69"/>
                </a:lnTo>
                <a:lnTo>
                  <a:pt x="30" y="70"/>
                </a:lnTo>
                <a:lnTo>
                  <a:pt x="22" y="74"/>
                </a:lnTo>
                <a:lnTo>
                  <a:pt x="22" y="81"/>
                </a:lnTo>
                <a:lnTo>
                  <a:pt x="27" y="79"/>
                </a:lnTo>
                <a:lnTo>
                  <a:pt x="32" y="77"/>
                </a:lnTo>
                <a:lnTo>
                  <a:pt x="36" y="86"/>
                </a:lnTo>
                <a:lnTo>
                  <a:pt x="30" y="88"/>
                </a:lnTo>
                <a:lnTo>
                  <a:pt x="22" y="91"/>
                </a:lnTo>
                <a:lnTo>
                  <a:pt x="22" y="100"/>
                </a:lnTo>
                <a:lnTo>
                  <a:pt x="22" y="103"/>
                </a:lnTo>
                <a:lnTo>
                  <a:pt x="92" y="103"/>
                </a:lnTo>
                <a:lnTo>
                  <a:pt x="92" y="81"/>
                </a:lnTo>
                <a:lnTo>
                  <a:pt x="102" y="72"/>
                </a:lnTo>
                <a:lnTo>
                  <a:pt x="102" y="108"/>
                </a:lnTo>
                <a:lnTo>
                  <a:pt x="102" y="112"/>
                </a:lnTo>
                <a:lnTo>
                  <a:pt x="97" y="112"/>
                </a:lnTo>
                <a:lnTo>
                  <a:pt x="17" y="112"/>
                </a:lnTo>
                <a:lnTo>
                  <a:pt x="12" y="112"/>
                </a:lnTo>
                <a:lnTo>
                  <a:pt x="12" y="108"/>
                </a:lnTo>
                <a:lnTo>
                  <a:pt x="12" y="100"/>
                </a:lnTo>
                <a:lnTo>
                  <a:pt x="2" y="100"/>
                </a:lnTo>
                <a:lnTo>
                  <a:pt x="0" y="91"/>
                </a:lnTo>
                <a:lnTo>
                  <a:pt x="12" y="86"/>
                </a:lnTo>
                <a:lnTo>
                  <a:pt x="12" y="83"/>
                </a:lnTo>
                <a:lnTo>
                  <a:pt x="2" y="83"/>
                </a:lnTo>
                <a:lnTo>
                  <a:pt x="0" y="73"/>
                </a:lnTo>
                <a:lnTo>
                  <a:pt x="12" y="69"/>
                </a:lnTo>
                <a:lnTo>
                  <a:pt x="12" y="67"/>
                </a:lnTo>
                <a:lnTo>
                  <a:pt x="2" y="67"/>
                </a:lnTo>
                <a:lnTo>
                  <a:pt x="0" y="57"/>
                </a:lnTo>
                <a:lnTo>
                  <a:pt x="12" y="52"/>
                </a:lnTo>
                <a:lnTo>
                  <a:pt x="12" y="50"/>
                </a:lnTo>
                <a:lnTo>
                  <a:pt x="2" y="50"/>
                </a:lnTo>
                <a:lnTo>
                  <a:pt x="0" y="41"/>
                </a:lnTo>
                <a:lnTo>
                  <a:pt x="12" y="36"/>
                </a:lnTo>
                <a:lnTo>
                  <a:pt x="12" y="35"/>
                </a:lnTo>
                <a:lnTo>
                  <a:pt x="2" y="35"/>
                </a:lnTo>
                <a:lnTo>
                  <a:pt x="0" y="25"/>
                </a:lnTo>
                <a:lnTo>
                  <a:pt x="12" y="19"/>
                </a:lnTo>
                <a:lnTo>
                  <a:pt x="12" y="4"/>
                </a:lnTo>
                <a:lnTo>
                  <a:pt x="12" y="0"/>
                </a:lnTo>
                <a:lnTo>
                  <a:pt x="17" y="0"/>
                </a:lnTo>
                <a:close/>
                <a:moveTo>
                  <a:pt x="44" y="53"/>
                </a:moveTo>
                <a:lnTo>
                  <a:pt x="44" y="59"/>
                </a:lnTo>
                <a:lnTo>
                  <a:pt x="57" y="59"/>
                </a:lnTo>
                <a:lnTo>
                  <a:pt x="57" y="53"/>
                </a:lnTo>
                <a:lnTo>
                  <a:pt x="44" y="53"/>
                </a:lnTo>
                <a:close/>
                <a:moveTo>
                  <a:pt x="44" y="42"/>
                </a:moveTo>
                <a:lnTo>
                  <a:pt x="44" y="48"/>
                </a:lnTo>
                <a:lnTo>
                  <a:pt x="68" y="48"/>
                </a:lnTo>
                <a:lnTo>
                  <a:pt x="68" y="42"/>
                </a:lnTo>
                <a:lnTo>
                  <a:pt x="44" y="42"/>
                </a:lnTo>
                <a:close/>
                <a:moveTo>
                  <a:pt x="44" y="29"/>
                </a:moveTo>
                <a:lnTo>
                  <a:pt x="44" y="35"/>
                </a:lnTo>
                <a:lnTo>
                  <a:pt x="80" y="35"/>
                </a:lnTo>
                <a:lnTo>
                  <a:pt x="80" y="29"/>
                </a:lnTo>
                <a:lnTo>
                  <a:pt x="44" y="29"/>
                </a:lnTo>
                <a:close/>
                <a:moveTo>
                  <a:pt x="44" y="18"/>
                </a:moveTo>
                <a:lnTo>
                  <a:pt x="44" y="24"/>
                </a:lnTo>
                <a:lnTo>
                  <a:pt x="80" y="24"/>
                </a:lnTo>
                <a:lnTo>
                  <a:pt x="80" y="18"/>
                </a:lnTo>
                <a:lnTo>
                  <a:pt x="44" y="18"/>
                </a:lnTo>
                <a:close/>
                <a:moveTo>
                  <a:pt x="57" y="90"/>
                </a:moveTo>
                <a:lnTo>
                  <a:pt x="66" y="88"/>
                </a:lnTo>
                <a:lnTo>
                  <a:pt x="74" y="88"/>
                </a:lnTo>
                <a:lnTo>
                  <a:pt x="67" y="81"/>
                </a:lnTo>
                <a:lnTo>
                  <a:pt x="60" y="74"/>
                </a:lnTo>
                <a:lnTo>
                  <a:pt x="58" y="81"/>
                </a:lnTo>
                <a:lnTo>
                  <a:pt x="57" y="90"/>
                </a:lnTo>
                <a:close/>
                <a:moveTo>
                  <a:pt x="111" y="24"/>
                </a:moveTo>
                <a:lnTo>
                  <a:pt x="66" y="69"/>
                </a:lnTo>
                <a:lnTo>
                  <a:pt x="80" y="83"/>
                </a:lnTo>
                <a:lnTo>
                  <a:pt x="125" y="39"/>
                </a:lnTo>
                <a:lnTo>
                  <a:pt x="111" y="24"/>
                </a:lnTo>
                <a:close/>
              </a:path>
            </a:pathLst>
          </a:custGeom>
          <a:solidFill>
            <a:srgbClr val="B1DE6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空心弧 64"/>
          <p:cNvSpPr/>
          <p:nvPr/>
        </p:nvSpPr>
        <p:spPr>
          <a:xfrm>
            <a:off x="5697538" y="3652838"/>
            <a:ext cx="339725" cy="338137"/>
          </a:xfrm>
          <a:prstGeom prst="blockArc">
            <a:avLst>
              <a:gd name="adj1" fmla="val 10800000"/>
              <a:gd name="adj2" fmla="val 10741296"/>
              <a:gd name="adj3" fmla="val 8797"/>
            </a:avLst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51400" y="1938338"/>
            <a:ext cx="3405188" cy="0"/>
          </a:xfrm>
          <a:prstGeom prst="line">
            <a:avLst/>
          </a:prstGeom>
          <a:ln w="28575">
            <a:solidFill>
              <a:srgbClr val="7BB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流程图: 联系 48"/>
          <p:cNvSpPr/>
          <p:nvPr/>
        </p:nvSpPr>
        <p:spPr>
          <a:xfrm>
            <a:off x="5006975" y="3054350"/>
            <a:ext cx="1020763" cy="1020763"/>
          </a:xfrm>
          <a:prstGeom prst="flowChartConnector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936625" y="16129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630233" y="296867"/>
                </a:moveTo>
                <a:cubicBezTo>
                  <a:pt x="569938" y="296867"/>
                  <a:pt x="521059" y="345746"/>
                  <a:pt x="521059" y="406041"/>
                </a:cubicBezTo>
                <a:cubicBezTo>
                  <a:pt x="521059" y="416040"/>
                  <a:pt x="522404" y="425725"/>
                  <a:pt x="525376" y="434801"/>
                </a:cubicBezTo>
                <a:cubicBezTo>
                  <a:pt x="413425" y="434479"/>
                  <a:pt x="321144" y="390894"/>
                  <a:pt x="307696" y="334217"/>
                </a:cubicBezTo>
                <a:cubicBezTo>
                  <a:pt x="299179" y="327311"/>
                  <a:pt x="291601" y="319320"/>
                  <a:pt x="285313" y="311288"/>
                </a:cubicBezTo>
                <a:lnTo>
                  <a:pt x="278865" y="311288"/>
                </a:lnTo>
                <a:cubicBezTo>
                  <a:pt x="271789" y="332454"/>
                  <a:pt x="272393" y="346609"/>
                  <a:pt x="274294" y="366543"/>
                </a:cubicBezTo>
                <a:cubicBezTo>
                  <a:pt x="280223" y="401072"/>
                  <a:pt x="300570" y="433426"/>
                  <a:pt x="327429" y="465779"/>
                </a:cubicBezTo>
                <a:cubicBezTo>
                  <a:pt x="306789" y="460389"/>
                  <a:pt x="286149" y="458926"/>
                  <a:pt x="265519" y="459721"/>
                </a:cubicBezTo>
                <a:cubicBezTo>
                  <a:pt x="280605" y="503501"/>
                  <a:pt x="316487" y="530760"/>
                  <a:pt x="361418" y="564655"/>
                </a:cubicBezTo>
                <a:cubicBezTo>
                  <a:pt x="347884" y="561121"/>
                  <a:pt x="333897" y="559599"/>
                  <a:pt x="319677" y="559546"/>
                </a:cubicBezTo>
                <a:cubicBezTo>
                  <a:pt x="325442" y="612950"/>
                  <a:pt x="350159" y="617925"/>
                  <a:pt x="412915" y="641920"/>
                </a:cubicBezTo>
                <a:cubicBezTo>
                  <a:pt x="363376" y="684570"/>
                  <a:pt x="307253" y="684895"/>
                  <a:pt x="255333" y="684142"/>
                </a:cubicBezTo>
                <a:lnTo>
                  <a:pt x="255333" y="694975"/>
                </a:lnTo>
                <a:cubicBezTo>
                  <a:pt x="302044" y="722588"/>
                  <a:pt x="357191" y="737687"/>
                  <a:pt x="416004" y="737687"/>
                </a:cubicBezTo>
                <a:cubicBezTo>
                  <a:pt x="505519" y="737687"/>
                  <a:pt x="586540" y="702709"/>
                  <a:pt x="645059" y="646148"/>
                </a:cubicBezTo>
                <a:cubicBezTo>
                  <a:pt x="703231" y="598270"/>
                  <a:pt x="739406" y="527756"/>
                  <a:pt x="739406" y="449301"/>
                </a:cubicBezTo>
                <a:cubicBezTo>
                  <a:pt x="739406" y="446805"/>
                  <a:pt x="739370" y="444317"/>
                  <a:pt x="738608" y="441858"/>
                </a:cubicBezTo>
                <a:lnTo>
                  <a:pt x="739406" y="426643"/>
                </a:lnTo>
                <a:cubicBezTo>
                  <a:pt x="739406" y="423103"/>
                  <a:pt x="739345" y="419576"/>
                  <a:pt x="738390" y="416132"/>
                </a:cubicBezTo>
                <a:lnTo>
                  <a:pt x="739407" y="406041"/>
                </a:lnTo>
                <a:cubicBezTo>
                  <a:pt x="739407" y="404972"/>
                  <a:pt x="739392" y="403908"/>
                  <a:pt x="739060" y="402855"/>
                </a:cubicBezTo>
                <a:lnTo>
                  <a:pt x="777214" y="359213"/>
                </a:lnTo>
                <a:lnTo>
                  <a:pt x="735979" y="380054"/>
                </a:lnTo>
                <a:lnTo>
                  <a:pt x="729456" y="361018"/>
                </a:lnTo>
                <a:lnTo>
                  <a:pt x="775154" y="308746"/>
                </a:lnTo>
                <a:lnTo>
                  <a:pt x="715659" y="338816"/>
                </a:lnTo>
                <a:cubicBezTo>
                  <a:pt x="696040" y="313154"/>
                  <a:pt x="665039" y="296867"/>
                  <a:pt x="630233" y="296867"/>
                </a:cubicBezTo>
                <a:close/>
                <a:moveTo>
                  <a:pt x="816823" y="292045"/>
                </a:moveTo>
                <a:lnTo>
                  <a:pt x="819151" y="294413"/>
                </a:lnTo>
                <a:lnTo>
                  <a:pt x="819151" y="292468"/>
                </a:lnTo>
                <a:close/>
                <a:moveTo>
                  <a:pt x="508000" y="0"/>
                </a:moveTo>
                <a:cubicBezTo>
                  <a:pt x="788561" y="0"/>
                  <a:pt x="1016000" y="227439"/>
                  <a:pt x="1016000" y="508000"/>
                </a:cubicBezTo>
                <a:cubicBezTo>
                  <a:pt x="1016000" y="788561"/>
                  <a:pt x="788561" y="1016000"/>
                  <a:pt x="508000" y="1016000"/>
                </a:cubicBezTo>
                <a:cubicBezTo>
                  <a:pt x="227439" y="1016000"/>
                  <a:pt x="0" y="788561"/>
                  <a:pt x="0" y="508000"/>
                </a:cubicBezTo>
                <a:cubicBezTo>
                  <a:pt x="0" y="227439"/>
                  <a:pt x="227439" y="0"/>
                  <a:pt x="508000" y="0"/>
                </a:cubicBez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299" name="TextBox 1"/>
          <p:cNvSpPr txBox="1">
            <a:spLocks noChangeArrowheads="1"/>
          </p:cNvSpPr>
          <p:nvPr/>
        </p:nvSpPr>
        <p:spPr bwMode="auto">
          <a:xfrm>
            <a:off x="1930400" y="1881188"/>
            <a:ext cx="28829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33A6B2"/>
                </a:solidFill>
                <a:ea typeface="微软雅黑" pitchFamily="34" charset="-122"/>
              </a:rPr>
              <a:t>@username</a:t>
            </a:r>
            <a:endParaRPr lang="zh-CN" altLang="en-US" sz="2600" b="1">
              <a:solidFill>
                <a:srgbClr val="33A6B2"/>
              </a:solidFill>
              <a:ea typeface="微软雅黑" pitchFamily="34" charset="-122"/>
            </a:endParaRPr>
          </a:p>
        </p:txBody>
      </p:sp>
      <p:sp>
        <p:nvSpPr>
          <p:cNvPr id="55300" name="TextBox 3"/>
          <p:cNvSpPr txBox="1">
            <a:spLocks noChangeArrowheads="1"/>
          </p:cNvSpPr>
          <p:nvPr/>
        </p:nvSpPr>
        <p:spPr bwMode="auto">
          <a:xfrm>
            <a:off x="6040438" y="1885950"/>
            <a:ext cx="2882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7BBC28"/>
                </a:solidFill>
                <a:ea typeface="微软雅黑" pitchFamily="34" charset="-122"/>
              </a:rPr>
              <a:t>/username</a:t>
            </a:r>
            <a:endParaRPr lang="zh-CN" altLang="en-US" sz="2600" b="1">
              <a:solidFill>
                <a:srgbClr val="7BBC28"/>
              </a:solidFill>
              <a:ea typeface="微软雅黑" pitchFamily="34" charset="-122"/>
            </a:endParaRPr>
          </a:p>
        </p:txBody>
      </p:sp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6040438" y="3333750"/>
            <a:ext cx="2882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0A3A4A"/>
                </a:solidFill>
                <a:ea typeface="微软雅黑" pitchFamily="34" charset="-122"/>
              </a:rPr>
              <a:t>/username</a:t>
            </a:r>
            <a:endParaRPr lang="zh-CN" altLang="en-US" sz="2600" b="1">
              <a:solidFill>
                <a:srgbClr val="0A3A4A"/>
              </a:solidFill>
              <a:ea typeface="微软雅黑" pitchFamily="34" charset="-122"/>
            </a:endParaRPr>
          </a:p>
        </p:txBody>
      </p:sp>
      <p:sp>
        <p:nvSpPr>
          <p:cNvPr id="55302" name="TextBox 5"/>
          <p:cNvSpPr txBox="1">
            <a:spLocks noChangeArrowheads="1"/>
          </p:cNvSpPr>
          <p:nvPr/>
        </p:nvSpPr>
        <p:spPr bwMode="auto">
          <a:xfrm>
            <a:off x="1963738" y="3333750"/>
            <a:ext cx="2882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solidFill>
                  <a:srgbClr val="196674"/>
                </a:solidFill>
                <a:ea typeface="微软雅黑" pitchFamily="34" charset="-122"/>
              </a:rPr>
              <a:t>/username</a:t>
            </a:r>
            <a:endParaRPr lang="zh-CN" altLang="en-US" sz="2600" b="1">
              <a:solidFill>
                <a:srgbClr val="196674"/>
              </a:solidFill>
              <a:ea typeface="微软雅黑" pitchFamily="34" charset="-122"/>
            </a:endParaRPr>
          </a:p>
        </p:txBody>
      </p:sp>
      <p:grpSp>
        <p:nvGrpSpPr>
          <p:cNvPr id="55303" name="组合 6"/>
          <p:cNvGrpSpPr>
            <a:grpSpLocks/>
          </p:cNvGrpSpPr>
          <p:nvPr/>
        </p:nvGrpSpPr>
        <p:grpSpPr bwMode="auto">
          <a:xfrm>
            <a:off x="-1588" y="-11113"/>
            <a:ext cx="9212263" cy="5221288"/>
            <a:chOff x="-2381" y="-10990"/>
            <a:chExt cx="9212810" cy="5221745"/>
          </a:xfrm>
        </p:grpSpPr>
        <p:grpSp>
          <p:nvGrpSpPr>
            <p:cNvPr id="55312" name="组合 7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-793" y="-10990"/>
                <a:ext cx="9209635" cy="693799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5318" name="组合 14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8" name="矩形 2"/>
                <p:cNvSpPr/>
                <p:nvPr/>
              </p:nvSpPr>
              <p:spPr>
                <a:xfrm>
                  <a:off x="4273198" y="300274"/>
                  <a:ext cx="624538" cy="6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" name="矩形 2"/>
                <p:cNvSpPr/>
                <p:nvPr/>
              </p:nvSpPr>
              <p:spPr>
                <a:xfrm rot="16200000" flipH="1">
                  <a:off x="4231389" y="347001"/>
                  <a:ext cx="624558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5319" name="TextBox 15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社交</a:t>
                </a: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2381" y="697098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13" name="组合 8"/>
            <p:cNvGrpSpPr>
              <a:grpSpLocks/>
            </p:cNvGrpSpPr>
            <p:nvPr/>
          </p:nvGrpSpPr>
          <p:grpSpPr bwMode="auto">
            <a:xfrm>
              <a:off x="-2381" y="4968591"/>
              <a:ext cx="9212810" cy="242164"/>
              <a:chOff x="-2381" y="4968591"/>
              <a:chExt cx="9212810" cy="24216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2381" y="4980548"/>
                <a:ext cx="9208048" cy="204805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-793" y="4967847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16" name="TextBox 12"/>
              <p:cNvSpPr txBox="1">
                <a:spLocks noChangeArrowheads="1"/>
              </p:cNvSpPr>
              <p:nvPr/>
            </p:nvSpPr>
            <p:spPr bwMode="auto">
              <a:xfrm>
                <a:off x="7740988" y="4979923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42/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7" name="流程图: 联系 36"/>
          <p:cNvSpPr/>
          <p:nvPr/>
        </p:nvSpPr>
        <p:spPr>
          <a:xfrm>
            <a:off x="927100" y="3051175"/>
            <a:ext cx="1035050" cy="1035050"/>
          </a:xfrm>
          <a:custGeom>
            <a:avLst/>
            <a:gdLst/>
            <a:ahLst/>
            <a:cxnLst/>
            <a:rect l="l" t="t" r="r" b="b"/>
            <a:pathLst>
              <a:path w="1035050" h="1035050">
                <a:moveTo>
                  <a:pt x="562410" y="246205"/>
                </a:moveTo>
                <a:cubicBezTo>
                  <a:pt x="509203" y="246205"/>
                  <a:pt x="464910" y="284371"/>
                  <a:pt x="455573" y="334849"/>
                </a:cubicBezTo>
                <a:lnTo>
                  <a:pt x="453534" y="334849"/>
                </a:lnTo>
                <a:lnTo>
                  <a:pt x="453534" y="355081"/>
                </a:lnTo>
                <a:lnTo>
                  <a:pt x="453534" y="428451"/>
                </a:lnTo>
                <a:lnTo>
                  <a:pt x="382683" y="428451"/>
                </a:lnTo>
                <a:lnTo>
                  <a:pt x="382683" y="514252"/>
                </a:lnTo>
                <a:lnTo>
                  <a:pt x="453534" y="514252"/>
                </a:lnTo>
                <a:lnTo>
                  <a:pt x="453534" y="792773"/>
                </a:lnTo>
                <a:lnTo>
                  <a:pt x="453228" y="792709"/>
                </a:lnTo>
                <a:lnTo>
                  <a:pt x="453228" y="796133"/>
                </a:lnTo>
                <a:lnTo>
                  <a:pt x="534194" y="796133"/>
                </a:lnTo>
                <a:lnTo>
                  <a:pt x="534194" y="750888"/>
                </a:lnTo>
                <a:lnTo>
                  <a:pt x="534785" y="750888"/>
                </a:lnTo>
                <a:lnTo>
                  <a:pt x="534785" y="514252"/>
                </a:lnTo>
                <a:lnTo>
                  <a:pt x="671286" y="514252"/>
                </a:lnTo>
                <a:lnTo>
                  <a:pt x="671286" y="428451"/>
                </a:lnTo>
                <a:lnTo>
                  <a:pt x="603036" y="428451"/>
                </a:lnTo>
                <a:lnTo>
                  <a:pt x="561768" y="428451"/>
                </a:lnTo>
                <a:cubicBezTo>
                  <a:pt x="545080" y="416830"/>
                  <a:pt x="534785" y="397355"/>
                  <a:pt x="534785" y="375475"/>
                </a:cubicBezTo>
                <a:cubicBezTo>
                  <a:pt x="534785" y="337781"/>
                  <a:pt x="565342" y="307224"/>
                  <a:pt x="603036" y="307224"/>
                </a:cubicBezTo>
                <a:lnTo>
                  <a:pt x="659758" y="307224"/>
                </a:lnTo>
                <a:lnTo>
                  <a:pt x="679413" y="307224"/>
                </a:lnTo>
                <a:lnTo>
                  <a:pt x="679413" y="246205"/>
                </a:lnTo>
                <a:close/>
                <a:moveTo>
                  <a:pt x="517525" y="0"/>
                </a:moveTo>
                <a:cubicBezTo>
                  <a:pt x="803346" y="0"/>
                  <a:pt x="1035050" y="231704"/>
                  <a:pt x="1035050" y="517525"/>
                </a:cubicBezTo>
                <a:cubicBezTo>
                  <a:pt x="1035050" y="803346"/>
                  <a:pt x="803346" y="1035050"/>
                  <a:pt x="517525" y="1035050"/>
                </a:cubicBezTo>
                <a:cubicBezTo>
                  <a:pt x="231704" y="1035050"/>
                  <a:pt x="0" y="803346"/>
                  <a:pt x="0" y="517525"/>
                </a:cubicBezTo>
                <a:cubicBezTo>
                  <a:pt x="0" y="231704"/>
                  <a:pt x="231704" y="0"/>
                  <a:pt x="517525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流程图: 联系 41"/>
          <p:cNvSpPr/>
          <p:nvPr/>
        </p:nvSpPr>
        <p:spPr>
          <a:xfrm>
            <a:off x="5013325" y="1600200"/>
            <a:ext cx="1022350" cy="1020763"/>
          </a:xfrm>
          <a:prstGeom prst="flowChartConnector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5306" name="组合 42"/>
          <p:cNvGrpSpPr>
            <a:grpSpLocks/>
          </p:cNvGrpSpPr>
          <p:nvPr/>
        </p:nvGrpSpPr>
        <p:grpSpPr bwMode="auto">
          <a:xfrm>
            <a:off x="5135563" y="1363663"/>
            <a:ext cx="1066800" cy="1108075"/>
            <a:chOff x="5135880" y="1363980"/>
            <a:chExt cx="1066800" cy="1107996"/>
          </a:xfrm>
        </p:grpSpPr>
        <p:sp>
          <p:nvSpPr>
            <p:cNvPr id="55310" name="TextBox 39"/>
            <p:cNvSpPr txBox="1">
              <a:spLocks noChangeArrowheads="1"/>
            </p:cNvSpPr>
            <p:nvPr/>
          </p:nvSpPr>
          <p:spPr bwMode="auto">
            <a:xfrm>
              <a:off x="5135880" y="1363980"/>
              <a:ext cx="10668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600" b="1">
                  <a:solidFill>
                    <a:srgbClr val="F2F2F2"/>
                  </a:solidFill>
                  <a:latin typeface="DFKai-SB"/>
                  <a:ea typeface="DFKai-SB"/>
                  <a:cs typeface="DFKai-SB"/>
                </a:rPr>
                <a:t>g</a:t>
              </a:r>
              <a:endParaRPr lang="zh-CN" altLang="en-US" sz="4400">
                <a:solidFill>
                  <a:srgbClr val="F2F2F2"/>
                </a:solidFill>
                <a:latin typeface="DFMincho-SU"/>
                <a:ea typeface="DFMincho-SU"/>
                <a:cs typeface="DFMincho-SU"/>
              </a:endParaRPr>
            </a:p>
          </p:txBody>
        </p:sp>
        <p:sp>
          <p:nvSpPr>
            <p:cNvPr id="55311" name="TextBox 40"/>
            <p:cNvSpPr txBox="1">
              <a:spLocks noChangeArrowheads="1"/>
            </p:cNvSpPr>
            <p:nvPr/>
          </p:nvSpPr>
          <p:spPr bwMode="auto">
            <a:xfrm>
              <a:off x="5524500" y="1729740"/>
              <a:ext cx="5334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2F2F2"/>
                  </a:solidFill>
                  <a:latin typeface="DFGothic-EB"/>
                  <a:ea typeface="DFGothic-EB"/>
                  <a:cs typeface="DFGothic-EB"/>
                </a:rPr>
                <a:t>+</a:t>
              </a:r>
              <a:endParaRPr lang="zh-CN" altLang="en-US" sz="3600">
                <a:solidFill>
                  <a:srgbClr val="F2F2F2"/>
                </a:solidFill>
                <a:latin typeface="DFGothic-EB"/>
                <a:ea typeface="DFGothic-EB"/>
                <a:cs typeface="DFGothic-EB"/>
              </a:endParaRPr>
            </a:p>
          </p:txBody>
        </p:sp>
      </p:grpSp>
      <p:sp>
        <p:nvSpPr>
          <p:cNvPr id="44" name="流程图: 联系 43"/>
          <p:cNvSpPr/>
          <p:nvPr/>
        </p:nvSpPr>
        <p:spPr>
          <a:xfrm>
            <a:off x="5275263" y="3314700"/>
            <a:ext cx="482600" cy="547688"/>
          </a:xfrm>
          <a:custGeom>
            <a:avLst/>
            <a:gdLst/>
            <a:ahLst/>
            <a:cxnLst/>
            <a:rect l="l" t="t" r="r" b="b"/>
            <a:pathLst>
              <a:path w="482900" h="547688">
                <a:moveTo>
                  <a:pt x="68792" y="171533"/>
                </a:moveTo>
                <a:cubicBezTo>
                  <a:pt x="98005" y="171533"/>
                  <a:pt x="122965" y="188053"/>
                  <a:pt x="131220" y="211860"/>
                </a:cubicBezTo>
                <a:cubicBezTo>
                  <a:pt x="145179" y="191903"/>
                  <a:pt x="170066" y="179442"/>
                  <a:pt x="198162" y="179442"/>
                </a:cubicBezTo>
                <a:cubicBezTo>
                  <a:pt x="238151" y="179442"/>
                  <a:pt x="271642" y="204685"/>
                  <a:pt x="278041" y="238984"/>
                </a:cubicBezTo>
                <a:cubicBezTo>
                  <a:pt x="297460" y="214698"/>
                  <a:pt x="329355" y="200025"/>
                  <a:pt x="365027" y="200025"/>
                </a:cubicBezTo>
                <a:cubicBezTo>
                  <a:pt x="423348" y="200025"/>
                  <a:pt x="471572" y="239243"/>
                  <a:pt x="477339" y="290513"/>
                </a:cubicBezTo>
                <a:lnTo>
                  <a:pt x="482900" y="290513"/>
                </a:lnTo>
                <a:lnTo>
                  <a:pt x="482900" y="547688"/>
                </a:lnTo>
                <a:lnTo>
                  <a:pt x="249536" y="547688"/>
                </a:lnTo>
                <a:lnTo>
                  <a:pt x="249536" y="433387"/>
                </a:lnTo>
                <a:lnTo>
                  <a:pt x="113804" y="433387"/>
                </a:lnTo>
                <a:lnTo>
                  <a:pt x="113804" y="378618"/>
                </a:lnTo>
                <a:lnTo>
                  <a:pt x="0" y="378618"/>
                </a:lnTo>
                <a:lnTo>
                  <a:pt x="0" y="233942"/>
                </a:lnTo>
                <a:lnTo>
                  <a:pt x="0" y="225432"/>
                </a:lnTo>
                <a:lnTo>
                  <a:pt x="1893" y="225432"/>
                </a:lnTo>
                <a:cubicBezTo>
                  <a:pt x="5328" y="194893"/>
                  <a:pt x="34053" y="171533"/>
                  <a:pt x="68792" y="171533"/>
                </a:cubicBezTo>
                <a:close/>
                <a:moveTo>
                  <a:pt x="65246" y="52388"/>
                </a:moveTo>
                <a:cubicBezTo>
                  <a:pt x="96580" y="52388"/>
                  <a:pt x="121981" y="77790"/>
                  <a:pt x="121981" y="109124"/>
                </a:cubicBezTo>
                <a:cubicBezTo>
                  <a:pt x="121981" y="140458"/>
                  <a:pt x="96580" y="165859"/>
                  <a:pt x="65246" y="165859"/>
                </a:cubicBezTo>
                <a:cubicBezTo>
                  <a:pt x="33912" y="165859"/>
                  <a:pt x="8510" y="140458"/>
                  <a:pt x="8510" y="109124"/>
                </a:cubicBezTo>
                <a:cubicBezTo>
                  <a:pt x="8510" y="77790"/>
                  <a:pt x="33912" y="52388"/>
                  <a:pt x="65246" y="52388"/>
                </a:cubicBezTo>
                <a:close/>
                <a:moveTo>
                  <a:pt x="193814" y="33337"/>
                </a:moveTo>
                <a:cubicBezTo>
                  <a:pt x="232239" y="33337"/>
                  <a:pt x="263388" y="64486"/>
                  <a:pt x="263388" y="102911"/>
                </a:cubicBezTo>
                <a:cubicBezTo>
                  <a:pt x="263388" y="141335"/>
                  <a:pt x="232239" y="172485"/>
                  <a:pt x="193814" y="172485"/>
                </a:cubicBezTo>
                <a:cubicBezTo>
                  <a:pt x="155390" y="172485"/>
                  <a:pt x="124240" y="141335"/>
                  <a:pt x="124240" y="102911"/>
                </a:cubicBezTo>
                <a:cubicBezTo>
                  <a:pt x="124240" y="64486"/>
                  <a:pt x="155390" y="33337"/>
                  <a:pt x="193814" y="33337"/>
                </a:cubicBezTo>
                <a:close/>
                <a:moveTo>
                  <a:pt x="359074" y="0"/>
                </a:moveTo>
                <a:cubicBezTo>
                  <a:pt x="411679" y="0"/>
                  <a:pt x="454324" y="42645"/>
                  <a:pt x="454324" y="95250"/>
                </a:cubicBezTo>
                <a:cubicBezTo>
                  <a:pt x="454324" y="147855"/>
                  <a:pt x="411679" y="190500"/>
                  <a:pt x="359074" y="190500"/>
                </a:cubicBezTo>
                <a:cubicBezTo>
                  <a:pt x="306469" y="190500"/>
                  <a:pt x="263824" y="147855"/>
                  <a:pt x="263824" y="95250"/>
                </a:cubicBezTo>
                <a:cubicBezTo>
                  <a:pt x="263824" y="42645"/>
                  <a:pt x="306469" y="0"/>
                  <a:pt x="35907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2"/>
          <a:srcRect t="5396" b="6453"/>
          <a:stretch>
            <a:fillRect/>
          </a:stretch>
        </p:blipFill>
        <p:spPr bwMode="auto">
          <a:xfrm>
            <a:off x="0" y="0"/>
            <a:ext cx="91884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3467100"/>
            <a:ext cx="9188450" cy="388938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57463" y="3138488"/>
            <a:ext cx="3871912" cy="105092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324" name="TextBox 1"/>
          <p:cNvSpPr txBox="1">
            <a:spLocks noChangeArrowheads="1"/>
          </p:cNvSpPr>
          <p:nvPr/>
        </p:nvSpPr>
        <p:spPr bwMode="auto">
          <a:xfrm>
            <a:off x="3173413" y="3163888"/>
            <a:ext cx="27892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F2F2F2"/>
                </a:solidFill>
                <a:ea typeface="微软雅黑" pitchFamily="34" charset="-122"/>
              </a:rPr>
              <a:t>疑问</a:t>
            </a:r>
            <a:r>
              <a:rPr lang="en-US" altLang="zh-CN" sz="3600" b="1">
                <a:solidFill>
                  <a:srgbClr val="F2F2F2"/>
                </a:solidFill>
                <a:ea typeface="微软雅黑" pitchFamily="34" charset="-122"/>
              </a:rPr>
              <a:t>?</a:t>
            </a:r>
            <a:endParaRPr lang="zh-CN" altLang="en-US" sz="3600" b="1">
              <a:solidFill>
                <a:srgbClr val="F2F2F2"/>
              </a:solidFill>
              <a:ea typeface="微软雅黑" pitchFamily="34" charset="-122"/>
            </a:endParaRPr>
          </a:p>
        </p:txBody>
      </p:sp>
      <p:sp>
        <p:nvSpPr>
          <p:cNvPr id="56325" name="TextBox 4"/>
          <p:cNvSpPr txBox="1">
            <a:spLocks noChangeArrowheads="1"/>
          </p:cNvSpPr>
          <p:nvPr/>
        </p:nvSpPr>
        <p:spPr bwMode="auto">
          <a:xfrm>
            <a:off x="3295650" y="3744913"/>
            <a:ext cx="2441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>
                <a:solidFill>
                  <a:srgbClr val="F2F2F2"/>
                </a:solidFill>
                <a:ea typeface="微软雅黑" pitchFamily="34" charset="-122"/>
              </a:rPr>
              <a:t>谢谢</a:t>
            </a:r>
            <a:r>
              <a:rPr lang="en-US" altLang="zh-CN" sz="1600">
                <a:solidFill>
                  <a:srgbClr val="F2F2F2"/>
                </a:solidFill>
                <a:ea typeface="微软雅黑" pitchFamily="34" charset="-122"/>
              </a:rPr>
              <a:t>!</a:t>
            </a:r>
            <a:endParaRPr lang="zh-CN" altLang="en-US" sz="1600">
              <a:solidFill>
                <a:srgbClr val="F2F2F2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2"/>
          <p:cNvSpPr txBox="1">
            <a:spLocks noChangeArrowheads="1"/>
          </p:cNvSpPr>
          <p:nvPr/>
        </p:nvSpPr>
        <p:spPr bwMode="auto">
          <a:xfrm>
            <a:off x="4867275" y="1458913"/>
            <a:ext cx="4146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196674"/>
                </a:solidFill>
                <a:ea typeface="微软雅黑" pitchFamily="34" charset="-122"/>
              </a:rPr>
              <a:t>最好的团队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49825" y="2222500"/>
            <a:ext cx="330200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。锐普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grpSp>
        <p:nvGrpSpPr>
          <p:cNvPr id="17411" name="组合 7"/>
          <p:cNvGrpSpPr>
            <a:grpSpLocks/>
          </p:cNvGrpSpPr>
          <p:nvPr/>
        </p:nvGrpSpPr>
        <p:grpSpPr bwMode="auto">
          <a:xfrm>
            <a:off x="-1588" y="-11113"/>
            <a:ext cx="9212263" cy="5219701"/>
            <a:chOff x="-2381" y="-10990"/>
            <a:chExt cx="9212810" cy="5219363"/>
          </a:xfrm>
        </p:grpSpPr>
        <p:grpSp>
          <p:nvGrpSpPr>
            <p:cNvPr id="17415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693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7421" name="组合 15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9" name="矩形 2"/>
                <p:cNvSpPr/>
                <p:nvPr/>
              </p:nvSpPr>
              <p:spPr>
                <a:xfrm>
                  <a:off x="4273198" y="300101"/>
                  <a:ext cx="624538" cy="6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0" name="矩形 2"/>
                <p:cNvSpPr/>
                <p:nvPr/>
              </p:nvSpPr>
              <p:spPr>
                <a:xfrm rot="16200000" flipH="1">
                  <a:off x="4231437" y="346773"/>
                  <a:ext cx="624463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7422" name="TextBox 16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1660525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团队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6990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6" name="组合 9"/>
            <p:cNvGrpSpPr>
              <a:grpSpLocks/>
            </p:cNvGrpSpPr>
            <p:nvPr/>
          </p:nvGrpSpPr>
          <p:grpSpPr bwMode="auto">
            <a:xfrm>
              <a:off x="-2381" y="4968591"/>
              <a:ext cx="9212810" cy="239782"/>
              <a:chOff x="-2381" y="4968591"/>
              <a:chExt cx="9212810" cy="23978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375"/>
                <a:ext cx="9208048" cy="20318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8676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19" name="TextBox 13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5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pic>
        <p:nvPicPr>
          <p:cNvPr id="17412" name="图片 4"/>
          <p:cNvPicPr>
            <a:picLocks noChangeAspect="1"/>
          </p:cNvPicPr>
          <p:nvPr/>
        </p:nvPicPr>
        <p:blipFill>
          <a:blip r:embed="rId2"/>
          <a:srcRect l="1871" t="1132" r="1990"/>
          <a:stretch>
            <a:fillRect/>
          </a:stretch>
        </p:blipFill>
        <p:spPr bwMode="auto">
          <a:xfrm>
            <a:off x="685800" y="1819275"/>
            <a:ext cx="3987800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C:\Users\114\Desktop\shutterstock_1365951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3113" y="2860675"/>
            <a:ext cx="229235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3" descr="C:\Users\114\Desktop\shutterstock_1365951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0288" y="1228725"/>
            <a:ext cx="2284412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5" descr="C:\Users\114\Desktop\shutterstock_13659515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8638" y="1230313"/>
            <a:ext cx="2282825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316288" y="1228725"/>
            <a:ext cx="2290762" cy="1638300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7" name="TextBox 2"/>
          <p:cNvSpPr txBox="1">
            <a:spLocks noChangeArrowheads="1"/>
          </p:cNvSpPr>
          <p:nvPr/>
        </p:nvSpPr>
        <p:spPr bwMode="auto">
          <a:xfrm>
            <a:off x="3316288" y="1455738"/>
            <a:ext cx="22907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ea typeface="微软雅黑" pitchFamily="34" charset="-122"/>
              </a:rPr>
              <a:t>Emmy One</a:t>
            </a:r>
            <a:endParaRPr lang="zh-CN" altLang="en-US" sz="26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8438" name="TextBox 8"/>
          <p:cNvSpPr txBox="1">
            <a:spLocks noChangeArrowheads="1"/>
          </p:cNvSpPr>
          <p:nvPr/>
        </p:nvSpPr>
        <p:spPr bwMode="auto">
          <a:xfrm>
            <a:off x="3316288" y="1803400"/>
            <a:ext cx="22907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i="1">
                <a:solidFill>
                  <a:srgbClr val="FFFFFF"/>
                </a:solidFill>
                <a:ea typeface="微软雅黑" pitchFamily="34" charset="-122"/>
              </a:rPr>
              <a:t>客服</a:t>
            </a:r>
          </a:p>
        </p:txBody>
      </p:sp>
      <p:grpSp>
        <p:nvGrpSpPr>
          <p:cNvPr id="18439" name="组合 10"/>
          <p:cNvGrpSpPr>
            <a:grpSpLocks/>
          </p:cNvGrpSpPr>
          <p:nvPr/>
        </p:nvGrpSpPr>
        <p:grpSpPr bwMode="auto">
          <a:xfrm>
            <a:off x="4138613" y="2303463"/>
            <a:ext cx="593725" cy="274637"/>
            <a:chOff x="2919422" y="2609851"/>
            <a:chExt cx="3769542" cy="1752599"/>
          </a:xfrm>
        </p:grpSpPr>
        <p:sp>
          <p:nvSpPr>
            <p:cNvPr id="12" name="流程图: 联系 8"/>
            <p:cNvSpPr/>
            <p:nvPr/>
          </p:nvSpPr>
          <p:spPr>
            <a:xfrm>
              <a:off x="2919422" y="2609851"/>
              <a:ext cx="1753744" cy="1752599"/>
            </a:xfrm>
            <a:custGeom>
              <a:avLst/>
              <a:gdLst/>
              <a:ahLst/>
              <a:cxnLst/>
              <a:rect l="l" t="t" r="r" b="b"/>
              <a:pathLst>
                <a:path w="1752600" h="1747941">
                  <a:moveTo>
                    <a:pt x="876300" y="0"/>
                  </a:move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29716"/>
                    <a:pt x="1408237" y="1702702"/>
                    <a:pt x="966778" y="1747941"/>
                  </a:cubicBezTo>
                  <a:lnTo>
                    <a:pt x="966778" y="1093470"/>
                  </a:lnTo>
                  <a:lnTo>
                    <a:pt x="1286818" y="1093470"/>
                  </a:lnTo>
                  <a:lnTo>
                    <a:pt x="1286818" y="892302"/>
                  </a:lnTo>
                  <a:lnTo>
                    <a:pt x="1126799" y="892302"/>
                  </a:lnTo>
                  <a:lnTo>
                    <a:pt x="1030042" y="892302"/>
                  </a:lnTo>
                  <a:cubicBezTo>
                    <a:pt x="990917" y="865055"/>
                    <a:pt x="966779" y="819395"/>
                    <a:pt x="966779" y="768097"/>
                  </a:cubicBezTo>
                  <a:cubicBezTo>
                    <a:pt x="966779" y="679720"/>
                    <a:pt x="1038422" y="608077"/>
                    <a:pt x="1126799" y="608077"/>
                  </a:cubicBezTo>
                  <a:lnTo>
                    <a:pt x="1259788" y="608077"/>
                  </a:lnTo>
                  <a:lnTo>
                    <a:pt x="1305871" y="608077"/>
                  </a:lnTo>
                  <a:lnTo>
                    <a:pt x="1305871" y="465011"/>
                  </a:lnTo>
                  <a:lnTo>
                    <a:pt x="1031548" y="465011"/>
                  </a:lnTo>
                  <a:cubicBezTo>
                    <a:pt x="906799" y="465011"/>
                    <a:pt x="802951" y="554495"/>
                    <a:pt x="781060" y="672846"/>
                  </a:cubicBezTo>
                  <a:lnTo>
                    <a:pt x="776278" y="672846"/>
                  </a:lnTo>
                  <a:lnTo>
                    <a:pt x="776278" y="720281"/>
                  </a:lnTo>
                  <a:lnTo>
                    <a:pt x="776278" y="892302"/>
                  </a:lnTo>
                  <a:lnTo>
                    <a:pt x="610162" y="892302"/>
                  </a:lnTo>
                  <a:lnTo>
                    <a:pt x="610162" y="1093470"/>
                  </a:lnTo>
                  <a:lnTo>
                    <a:pt x="776278" y="1093470"/>
                  </a:lnTo>
                  <a:lnTo>
                    <a:pt x="776278" y="1746485"/>
                  </a:lnTo>
                  <a:cubicBezTo>
                    <a:pt x="339385" y="1697286"/>
                    <a:pt x="0" y="1326427"/>
                    <a:pt x="0" y="876300"/>
                  </a:cubicBezTo>
                  <a:cubicBezTo>
                    <a:pt x="0" y="392333"/>
                    <a:pt x="392333" y="0"/>
                    <a:pt x="876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流程图: 联系 28"/>
            <p:cNvSpPr/>
            <p:nvPr/>
          </p:nvSpPr>
          <p:spPr>
            <a:xfrm>
              <a:off x="4965454" y="2640240"/>
              <a:ext cx="1723510" cy="1722210"/>
            </a:xfrm>
            <a:custGeom>
              <a:avLst/>
              <a:gdLst/>
              <a:ahLst/>
              <a:cxnLst/>
              <a:rect l="l" t="t" r="r" b="b"/>
              <a:pathLst>
                <a:path w="1720850" h="1720850">
                  <a:moveTo>
                    <a:pt x="1104072" y="344485"/>
                  </a:moveTo>
                  <a:cubicBezTo>
                    <a:pt x="964669" y="344485"/>
                    <a:pt x="851661" y="457493"/>
                    <a:pt x="851661" y="596896"/>
                  </a:cubicBezTo>
                  <a:cubicBezTo>
                    <a:pt x="851661" y="620014"/>
                    <a:pt x="854769" y="642407"/>
                    <a:pt x="861640" y="663391"/>
                  </a:cubicBezTo>
                  <a:cubicBezTo>
                    <a:pt x="602809" y="662645"/>
                    <a:pt x="389454" y="561877"/>
                    <a:pt x="358363" y="430838"/>
                  </a:cubicBezTo>
                  <a:cubicBezTo>
                    <a:pt x="338671" y="414872"/>
                    <a:pt x="321150" y="396396"/>
                    <a:pt x="306612" y="377826"/>
                  </a:cubicBezTo>
                  <a:lnTo>
                    <a:pt x="291704" y="377826"/>
                  </a:lnTo>
                  <a:cubicBezTo>
                    <a:pt x="275344" y="426762"/>
                    <a:pt x="276740" y="459490"/>
                    <a:pt x="281135" y="505577"/>
                  </a:cubicBezTo>
                  <a:cubicBezTo>
                    <a:pt x="294844" y="585409"/>
                    <a:pt x="341887" y="660211"/>
                    <a:pt x="403986" y="735013"/>
                  </a:cubicBezTo>
                  <a:cubicBezTo>
                    <a:pt x="356265" y="722551"/>
                    <a:pt x="308545" y="719168"/>
                    <a:pt x="260849" y="721005"/>
                  </a:cubicBezTo>
                  <a:cubicBezTo>
                    <a:pt x="295728" y="822225"/>
                    <a:pt x="378687" y="885249"/>
                    <a:pt x="482567" y="963614"/>
                  </a:cubicBezTo>
                  <a:cubicBezTo>
                    <a:pt x="451278" y="955443"/>
                    <a:pt x="418938" y="951926"/>
                    <a:pt x="386063" y="951802"/>
                  </a:cubicBezTo>
                  <a:cubicBezTo>
                    <a:pt x="399392" y="1075273"/>
                    <a:pt x="456537" y="1086776"/>
                    <a:pt x="601629" y="1142252"/>
                  </a:cubicBezTo>
                  <a:cubicBezTo>
                    <a:pt x="487095" y="1240859"/>
                    <a:pt x="357338" y="1241612"/>
                    <a:pt x="237298" y="1239870"/>
                  </a:cubicBezTo>
                  <a:lnTo>
                    <a:pt x="237298" y="1264916"/>
                  </a:lnTo>
                  <a:cubicBezTo>
                    <a:pt x="345294" y="1328757"/>
                    <a:pt x="472794" y="1363667"/>
                    <a:pt x="608771" y="1363667"/>
                  </a:cubicBezTo>
                  <a:cubicBezTo>
                    <a:pt x="815731" y="1363667"/>
                    <a:pt x="1003052" y="1282796"/>
                    <a:pt x="1138349" y="1152027"/>
                  </a:cubicBezTo>
                  <a:cubicBezTo>
                    <a:pt x="1272845" y="1041332"/>
                    <a:pt x="1356481" y="878304"/>
                    <a:pt x="1356481" y="696915"/>
                  </a:cubicBezTo>
                  <a:cubicBezTo>
                    <a:pt x="1356481" y="691144"/>
                    <a:pt x="1356397" y="685392"/>
                    <a:pt x="1354635" y="679706"/>
                  </a:cubicBezTo>
                  <a:lnTo>
                    <a:pt x="1356482" y="644529"/>
                  </a:lnTo>
                  <a:cubicBezTo>
                    <a:pt x="1356482" y="636344"/>
                    <a:pt x="1356340" y="628191"/>
                    <a:pt x="1354131" y="620227"/>
                  </a:cubicBezTo>
                  <a:lnTo>
                    <a:pt x="1356483" y="596896"/>
                  </a:lnTo>
                  <a:cubicBezTo>
                    <a:pt x="1356483" y="594426"/>
                    <a:pt x="1356448" y="591965"/>
                    <a:pt x="1355682" y="589532"/>
                  </a:cubicBezTo>
                  <a:lnTo>
                    <a:pt x="1443894" y="488630"/>
                  </a:lnTo>
                  <a:lnTo>
                    <a:pt x="1348559" y="536814"/>
                  </a:lnTo>
                  <a:lnTo>
                    <a:pt x="1333476" y="492804"/>
                  </a:lnTo>
                  <a:lnTo>
                    <a:pt x="1439132" y="371949"/>
                  </a:lnTo>
                  <a:lnTo>
                    <a:pt x="1301577" y="441471"/>
                  </a:lnTo>
                  <a:cubicBezTo>
                    <a:pt x="1256218" y="382141"/>
                    <a:pt x="1184543" y="344485"/>
                    <a:pt x="1104072" y="344485"/>
                  </a:cubicBezTo>
                  <a:close/>
                  <a:moveTo>
                    <a:pt x="860425" y="0"/>
                  </a:moveTo>
                  <a:cubicBezTo>
                    <a:pt x="1335625" y="0"/>
                    <a:pt x="1720850" y="385225"/>
                    <a:pt x="1720850" y="860425"/>
                  </a:cubicBezTo>
                  <a:cubicBezTo>
                    <a:pt x="1720850" y="1335625"/>
                    <a:pt x="1335625" y="1720850"/>
                    <a:pt x="860425" y="1720850"/>
                  </a:cubicBezTo>
                  <a:cubicBezTo>
                    <a:pt x="385225" y="1720850"/>
                    <a:pt x="0" y="1335625"/>
                    <a:pt x="0" y="860425"/>
                  </a:cubicBezTo>
                  <a:cubicBezTo>
                    <a:pt x="0" y="385225"/>
                    <a:pt x="385225" y="0"/>
                    <a:pt x="860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30288" y="2867025"/>
            <a:ext cx="2290762" cy="1636713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41" name="TextBox 20"/>
          <p:cNvSpPr txBox="1">
            <a:spLocks noChangeArrowheads="1"/>
          </p:cNvSpPr>
          <p:nvPr/>
        </p:nvSpPr>
        <p:spPr bwMode="auto">
          <a:xfrm>
            <a:off x="1030288" y="3092450"/>
            <a:ext cx="229076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ea typeface="微软雅黑" pitchFamily="34" charset="-122"/>
              </a:rPr>
              <a:t>John Doe</a:t>
            </a:r>
            <a:endParaRPr lang="zh-CN" altLang="en-US" sz="26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8442" name="TextBox 21"/>
          <p:cNvSpPr txBox="1">
            <a:spLocks noChangeArrowheads="1"/>
          </p:cNvSpPr>
          <p:nvPr/>
        </p:nvSpPr>
        <p:spPr bwMode="auto">
          <a:xfrm>
            <a:off x="1030288" y="3440113"/>
            <a:ext cx="22907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i="1">
                <a:solidFill>
                  <a:srgbClr val="FFFFFF"/>
                </a:solidFill>
                <a:ea typeface="微软雅黑" pitchFamily="34" charset="-122"/>
              </a:rPr>
              <a:t>经理</a:t>
            </a:r>
          </a:p>
        </p:txBody>
      </p:sp>
      <p:grpSp>
        <p:nvGrpSpPr>
          <p:cNvPr id="18443" name="组合 22"/>
          <p:cNvGrpSpPr>
            <a:grpSpLocks/>
          </p:cNvGrpSpPr>
          <p:nvPr/>
        </p:nvGrpSpPr>
        <p:grpSpPr bwMode="auto">
          <a:xfrm>
            <a:off x="1852613" y="3940175"/>
            <a:ext cx="593725" cy="276225"/>
            <a:chOff x="2919422" y="2609851"/>
            <a:chExt cx="3769542" cy="1752599"/>
          </a:xfrm>
        </p:grpSpPr>
        <p:sp>
          <p:nvSpPr>
            <p:cNvPr id="24" name="流程图: 联系 8"/>
            <p:cNvSpPr/>
            <p:nvPr/>
          </p:nvSpPr>
          <p:spPr>
            <a:xfrm>
              <a:off x="2919422" y="2609851"/>
              <a:ext cx="1753744" cy="1752599"/>
            </a:xfrm>
            <a:custGeom>
              <a:avLst/>
              <a:gdLst/>
              <a:ahLst/>
              <a:cxnLst/>
              <a:rect l="l" t="t" r="r" b="b"/>
              <a:pathLst>
                <a:path w="1752600" h="1747941">
                  <a:moveTo>
                    <a:pt x="876300" y="0"/>
                  </a:move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29716"/>
                    <a:pt x="1408237" y="1702702"/>
                    <a:pt x="966778" y="1747941"/>
                  </a:cubicBezTo>
                  <a:lnTo>
                    <a:pt x="966778" y="1093470"/>
                  </a:lnTo>
                  <a:lnTo>
                    <a:pt x="1286818" y="1093470"/>
                  </a:lnTo>
                  <a:lnTo>
                    <a:pt x="1286818" y="892302"/>
                  </a:lnTo>
                  <a:lnTo>
                    <a:pt x="1126799" y="892302"/>
                  </a:lnTo>
                  <a:lnTo>
                    <a:pt x="1030042" y="892302"/>
                  </a:lnTo>
                  <a:cubicBezTo>
                    <a:pt x="990917" y="865055"/>
                    <a:pt x="966779" y="819395"/>
                    <a:pt x="966779" y="768097"/>
                  </a:cubicBezTo>
                  <a:cubicBezTo>
                    <a:pt x="966779" y="679720"/>
                    <a:pt x="1038422" y="608077"/>
                    <a:pt x="1126799" y="608077"/>
                  </a:cubicBezTo>
                  <a:lnTo>
                    <a:pt x="1259788" y="608077"/>
                  </a:lnTo>
                  <a:lnTo>
                    <a:pt x="1305871" y="608077"/>
                  </a:lnTo>
                  <a:lnTo>
                    <a:pt x="1305871" y="465011"/>
                  </a:lnTo>
                  <a:lnTo>
                    <a:pt x="1031548" y="465011"/>
                  </a:lnTo>
                  <a:cubicBezTo>
                    <a:pt x="906799" y="465011"/>
                    <a:pt x="802951" y="554495"/>
                    <a:pt x="781060" y="672846"/>
                  </a:cubicBezTo>
                  <a:lnTo>
                    <a:pt x="776278" y="672846"/>
                  </a:lnTo>
                  <a:lnTo>
                    <a:pt x="776278" y="720281"/>
                  </a:lnTo>
                  <a:lnTo>
                    <a:pt x="776278" y="892302"/>
                  </a:lnTo>
                  <a:lnTo>
                    <a:pt x="610162" y="892302"/>
                  </a:lnTo>
                  <a:lnTo>
                    <a:pt x="610162" y="1093470"/>
                  </a:lnTo>
                  <a:lnTo>
                    <a:pt x="776278" y="1093470"/>
                  </a:lnTo>
                  <a:lnTo>
                    <a:pt x="776278" y="1746485"/>
                  </a:lnTo>
                  <a:cubicBezTo>
                    <a:pt x="339385" y="1697286"/>
                    <a:pt x="0" y="1326427"/>
                    <a:pt x="0" y="876300"/>
                  </a:cubicBezTo>
                  <a:cubicBezTo>
                    <a:pt x="0" y="392333"/>
                    <a:pt x="392333" y="0"/>
                    <a:pt x="876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流程图: 联系 28"/>
            <p:cNvSpPr/>
            <p:nvPr/>
          </p:nvSpPr>
          <p:spPr>
            <a:xfrm>
              <a:off x="4965454" y="2640071"/>
              <a:ext cx="1723510" cy="1722379"/>
            </a:xfrm>
            <a:custGeom>
              <a:avLst/>
              <a:gdLst/>
              <a:ahLst/>
              <a:cxnLst/>
              <a:rect l="l" t="t" r="r" b="b"/>
              <a:pathLst>
                <a:path w="1720850" h="1720850">
                  <a:moveTo>
                    <a:pt x="1104072" y="344485"/>
                  </a:moveTo>
                  <a:cubicBezTo>
                    <a:pt x="964669" y="344485"/>
                    <a:pt x="851661" y="457493"/>
                    <a:pt x="851661" y="596896"/>
                  </a:cubicBezTo>
                  <a:cubicBezTo>
                    <a:pt x="851661" y="620014"/>
                    <a:pt x="854769" y="642407"/>
                    <a:pt x="861640" y="663391"/>
                  </a:cubicBezTo>
                  <a:cubicBezTo>
                    <a:pt x="602809" y="662645"/>
                    <a:pt x="389454" y="561877"/>
                    <a:pt x="358363" y="430838"/>
                  </a:cubicBezTo>
                  <a:cubicBezTo>
                    <a:pt x="338671" y="414872"/>
                    <a:pt x="321150" y="396396"/>
                    <a:pt x="306612" y="377826"/>
                  </a:cubicBezTo>
                  <a:lnTo>
                    <a:pt x="291704" y="377826"/>
                  </a:lnTo>
                  <a:cubicBezTo>
                    <a:pt x="275344" y="426762"/>
                    <a:pt x="276740" y="459490"/>
                    <a:pt x="281135" y="505577"/>
                  </a:cubicBezTo>
                  <a:cubicBezTo>
                    <a:pt x="294844" y="585409"/>
                    <a:pt x="341887" y="660211"/>
                    <a:pt x="403986" y="735013"/>
                  </a:cubicBezTo>
                  <a:cubicBezTo>
                    <a:pt x="356265" y="722551"/>
                    <a:pt x="308545" y="719168"/>
                    <a:pt x="260849" y="721005"/>
                  </a:cubicBezTo>
                  <a:cubicBezTo>
                    <a:pt x="295728" y="822225"/>
                    <a:pt x="378687" y="885249"/>
                    <a:pt x="482567" y="963614"/>
                  </a:cubicBezTo>
                  <a:cubicBezTo>
                    <a:pt x="451278" y="955443"/>
                    <a:pt x="418938" y="951926"/>
                    <a:pt x="386063" y="951802"/>
                  </a:cubicBezTo>
                  <a:cubicBezTo>
                    <a:pt x="399392" y="1075273"/>
                    <a:pt x="456537" y="1086776"/>
                    <a:pt x="601629" y="1142252"/>
                  </a:cubicBezTo>
                  <a:cubicBezTo>
                    <a:pt x="487095" y="1240859"/>
                    <a:pt x="357338" y="1241612"/>
                    <a:pt x="237298" y="1239870"/>
                  </a:cubicBezTo>
                  <a:lnTo>
                    <a:pt x="237298" y="1264916"/>
                  </a:lnTo>
                  <a:cubicBezTo>
                    <a:pt x="345294" y="1328757"/>
                    <a:pt x="472794" y="1363667"/>
                    <a:pt x="608771" y="1363667"/>
                  </a:cubicBezTo>
                  <a:cubicBezTo>
                    <a:pt x="815731" y="1363667"/>
                    <a:pt x="1003052" y="1282796"/>
                    <a:pt x="1138349" y="1152027"/>
                  </a:cubicBezTo>
                  <a:cubicBezTo>
                    <a:pt x="1272845" y="1041332"/>
                    <a:pt x="1356481" y="878304"/>
                    <a:pt x="1356481" y="696915"/>
                  </a:cubicBezTo>
                  <a:cubicBezTo>
                    <a:pt x="1356481" y="691144"/>
                    <a:pt x="1356397" y="685392"/>
                    <a:pt x="1354635" y="679706"/>
                  </a:cubicBezTo>
                  <a:lnTo>
                    <a:pt x="1356482" y="644529"/>
                  </a:lnTo>
                  <a:cubicBezTo>
                    <a:pt x="1356482" y="636344"/>
                    <a:pt x="1356340" y="628191"/>
                    <a:pt x="1354131" y="620227"/>
                  </a:cubicBezTo>
                  <a:lnTo>
                    <a:pt x="1356483" y="596896"/>
                  </a:lnTo>
                  <a:cubicBezTo>
                    <a:pt x="1356483" y="594426"/>
                    <a:pt x="1356448" y="591965"/>
                    <a:pt x="1355682" y="589532"/>
                  </a:cubicBezTo>
                  <a:lnTo>
                    <a:pt x="1443894" y="488630"/>
                  </a:lnTo>
                  <a:lnTo>
                    <a:pt x="1348559" y="536814"/>
                  </a:lnTo>
                  <a:lnTo>
                    <a:pt x="1333476" y="492804"/>
                  </a:lnTo>
                  <a:lnTo>
                    <a:pt x="1439132" y="371949"/>
                  </a:lnTo>
                  <a:lnTo>
                    <a:pt x="1301577" y="441471"/>
                  </a:lnTo>
                  <a:cubicBezTo>
                    <a:pt x="1256218" y="382141"/>
                    <a:pt x="1184543" y="344485"/>
                    <a:pt x="1104072" y="344485"/>
                  </a:cubicBezTo>
                  <a:close/>
                  <a:moveTo>
                    <a:pt x="860425" y="0"/>
                  </a:moveTo>
                  <a:cubicBezTo>
                    <a:pt x="1335625" y="0"/>
                    <a:pt x="1720850" y="385225"/>
                    <a:pt x="1720850" y="860425"/>
                  </a:cubicBezTo>
                  <a:cubicBezTo>
                    <a:pt x="1720850" y="1335625"/>
                    <a:pt x="1335625" y="1720850"/>
                    <a:pt x="860425" y="1720850"/>
                  </a:cubicBezTo>
                  <a:cubicBezTo>
                    <a:pt x="385225" y="1720850"/>
                    <a:pt x="0" y="1335625"/>
                    <a:pt x="0" y="860425"/>
                  </a:cubicBezTo>
                  <a:cubicBezTo>
                    <a:pt x="0" y="385225"/>
                    <a:pt x="385225" y="0"/>
                    <a:pt x="860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07050" y="2867025"/>
            <a:ext cx="2289175" cy="1638300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45" name="TextBox 26"/>
          <p:cNvSpPr txBox="1">
            <a:spLocks noChangeArrowheads="1"/>
          </p:cNvSpPr>
          <p:nvPr/>
        </p:nvSpPr>
        <p:spPr bwMode="auto">
          <a:xfrm>
            <a:off x="5607050" y="3094038"/>
            <a:ext cx="22891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ea typeface="微软雅黑" pitchFamily="34" charset="-122"/>
              </a:rPr>
              <a:t>Steve Silver</a:t>
            </a:r>
            <a:endParaRPr lang="zh-CN" altLang="en-US" sz="26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8446" name="TextBox 27"/>
          <p:cNvSpPr txBox="1">
            <a:spLocks noChangeArrowheads="1"/>
          </p:cNvSpPr>
          <p:nvPr/>
        </p:nvSpPr>
        <p:spPr bwMode="auto">
          <a:xfrm>
            <a:off x="5607050" y="3441700"/>
            <a:ext cx="2289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i="1">
                <a:solidFill>
                  <a:srgbClr val="FFFFFF"/>
                </a:solidFill>
                <a:ea typeface="微软雅黑" pitchFamily="34" charset="-122"/>
              </a:rPr>
              <a:t>财务</a:t>
            </a:r>
          </a:p>
        </p:txBody>
      </p:sp>
      <p:grpSp>
        <p:nvGrpSpPr>
          <p:cNvPr id="18447" name="组合 28"/>
          <p:cNvGrpSpPr>
            <a:grpSpLocks/>
          </p:cNvGrpSpPr>
          <p:nvPr/>
        </p:nvGrpSpPr>
        <p:grpSpPr bwMode="auto">
          <a:xfrm>
            <a:off x="6429375" y="3941763"/>
            <a:ext cx="593725" cy="274637"/>
            <a:chOff x="2919422" y="2609851"/>
            <a:chExt cx="3769542" cy="1752599"/>
          </a:xfrm>
        </p:grpSpPr>
        <p:sp>
          <p:nvSpPr>
            <p:cNvPr id="30" name="流程图: 联系 8"/>
            <p:cNvSpPr/>
            <p:nvPr/>
          </p:nvSpPr>
          <p:spPr>
            <a:xfrm>
              <a:off x="2919422" y="2609851"/>
              <a:ext cx="1753744" cy="1752599"/>
            </a:xfrm>
            <a:custGeom>
              <a:avLst/>
              <a:gdLst/>
              <a:ahLst/>
              <a:cxnLst/>
              <a:rect l="l" t="t" r="r" b="b"/>
              <a:pathLst>
                <a:path w="1752600" h="1747941">
                  <a:moveTo>
                    <a:pt x="876300" y="0"/>
                  </a:move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29716"/>
                    <a:pt x="1408237" y="1702702"/>
                    <a:pt x="966778" y="1747941"/>
                  </a:cubicBezTo>
                  <a:lnTo>
                    <a:pt x="966778" y="1093470"/>
                  </a:lnTo>
                  <a:lnTo>
                    <a:pt x="1286818" y="1093470"/>
                  </a:lnTo>
                  <a:lnTo>
                    <a:pt x="1286818" y="892302"/>
                  </a:lnTo>
                  <a:lnTo>
                    <a:pt x="1126799" y="892302"/>
                  </a:lnTo>
                  <a:lnTo>
                    <a:pt x="1030042" y="892302"/>
                  </a:lnTo>
                  <a:cubicBezTo>
                    <a:pt x="990917" y="865055"/>
                    <a:pt x="966779" y="819395"/>
                    <a:pt x="966779" y="768097"/>
                  </a:cubicBezTo>
                  <a:cubicBezTo>
                    <a:pt x="966779" y="679720"/>
                    <a:pt x="1038422" y="608077"/>
                    <a:pt x="1126799" y="608077"/>
                  </a:cubicBezTo>
                  <a:lnTo>
                    <a:pt x="1259788" y="608077"/>
                  </a:lnTo>
                  <a:lnTo>
                    <a:pt x="1305871" y="608077"/>
                  </a:lnTo>
                  <a:lnTo>
                    <a:pt x="1305871" y="465011"/>
                  </a:lnTo>
                  <a:lnTo>
                    <a:pt x="1031548" y="465011"/>
                  </a:lnTo>
                  <a:cubicBezTo>
                    <a:pt x="906799" y="465011"/>
                    <a:pt x="802951" y="554495"/>
                    <a:pt x="781060" y="672846"/>
                  </a:cubicBezTo>
                  <a:lnTo>
                    <a:pt x="776278" y="672846"/>
                  </a:lnTo>
                  <a:lnTo>
                    <a:pt x="776278" y="720281"/>
                  </a:lnTo>
                  <a:lnTo>
                    <a:pt x="776278" y="892302"/>
                  </a:lnTo>
                  <a:lnTo>
                    <a:pt x="610162" y="892302"/>
                  </a:lnTo>
                  <a:lnTo>
                    <a:pt x="610162" y="1093470"/>
                  </a:lnTo>
                  <a:lnTo>
                    <a:pt x="776278" y="1093470"/>
                  </a:lnTo>
                  <a:lnTo>
                    <a:pt x="776278" y="1746485"/>
                  </a:lnTo>
                  <a:cubicBezTo>
                    <a:pt x="339385" y="1697286"/>
                    <a:pt x="0" y="1326427"/>
                    <a:pt x="0" y="876300"/>
                  </a:cubicBezTo>
                  <a:cubicBezTo>
                    <a:pt x="0" y="392333"/>
                    <a:pt x="392333" y="0"/>
                    <a:pt x="876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流程图: 联系 28"/>
            <p:cNvSpPr/>
            <p:nvPr/>
          </p:nvSpPr>
          <p:spPr>
            <a:xfrm>
              <a:off x="4965460" y="2640240"/>
              <a:ext cx="1723504" cy="1722210"/>
            </a:xfrm>
            <a:custGeom>
              <a:avLst/>
              <a:gdLst/>
              <a:ahLst/>
              <a:cxnLst/>
              <a:rect l="l" t="t" r="r" b="b"/>
              <a:pathLst>
                <a:path w="1720850" h="1720850">
                  <a:moveTo>
                    <a:pt x="1104072" y="344485"/>
                  </a:moveTo>
                  <a:cubicBezTo>
                    <a:pt x="964669" y="344485"/>
                    <a:pt x="851661" y="457493"/>
                    <a:pt x="851661" y="596896"/>
                  </a:cubicBezTo>
                  <a:cubicBezTo>
                    <a:pt x="851661" y="620014"/>
                    <a:pt x="854769" y="642407"/>
                    <a:pt x="861640" y="663391"/>
                  </a:cubicBezTo>
                  <a:cubicBezTo>
                    <a:pt x="602809" y="662645"/>
                    <a:pt x="389454" y="561877"/>
                    <a:pt x="358363" y="430838"/>
                  </a:cubicBezTo>
                  <a:cubicBezTo>
                    <a:pt x="338671" y="414872"/>
                    <a:pt x="321150" y="396396"/>
                    <a:pt x="306612" y="377826"/>
                  </a:cubicBezTo>
                  <a:lnTo>
                    <a:pt x="291704" y="377826"/>
                  </a:lnTo>
                  <a:cubicBezTo>
                    <a:pt x="275344" y="426762"/>
                    <a:pt x="276740" y="459490"/>
                    <a:pt x="281135" y="505577"/>
                  </a:cubicBezTo>
                  <a:cubicBezTo>
                    <a:pt x="294844" y="585409"/>
                    <a:pt x="341887" y="660211"/>
                    <a:pt x="403986" y="735013"/>
                  </a:cubicBezTo>
                  <a:cubicBezTo>
                    <a:pt x="356265" y="722551"/>
                    <a:pt x="308545" y="719168"/>
                    <a:pt x="260849" y="721005"/>
                  </a:cubicBezTo>
                  <a:cubicBezTo>
                    <a:pt x="295728" y="822225"/>
                    <a:pt x="378687" y="885249"/>
                    <a:pt x="482567" y="963614"/>
                  </a:cubicBezTo>
                  <a:cubicBezTo>
                    <a:pt x="451278" y="955443"/>
                    <a:pt x="418938" y="951926"/>
                    <a:pt x="386063" y="951802"/>
                  </a:cubicBezTo>
                  <a:cubicBezTo>
                    <a:pt x="399392" y="1075273"/>
                    <a:pt x="456537" y="1086776"/>
                    <a:pt x="601629" y="1142252"/>
                  </a:cubicBezTo>
                  <a:cubicBezTo>
                    <a:pt x="487095" y="1240859"/>
                    <a:pt x="357338" y="1241612"/>
                    <a:pt x="237298" y="1239870"/>
                  </a:cubicBezTo>
                  <a:lnTo>
                    <a:pt x="237298" y="1264916"/>
                  </a:lnTo>
                  <a:cubicBezTo>
                    <a:pt x="345294" y="1328757"/>
                    <a:pt x="472794" y="1363667"/>
                    <a:pt x="608771" y="1363667"/>
                  </a:cubicBezTo>
                  <a:cubicBezTo>
                    <a:pt x="815731" y="1363667"/>
                    <a:pt x="1003052" y="1282796"/>
                    <a:pt x="1138349" y="1152027"/>
                  </a:cubicBezTo>
                  <a:cubicBezTo>
                    <a:pt x="1272845" y="1041332"/>
                    <a:pt x="1356481" y="878304"/>
                    <a:pt x="1356481" y="696915"/>
                  </a:cubicBezTo>
                  <a:cubicBezTo>
                    <a:pt x="1356481" y="691144"/>
                    <a:pt x="1356397" y="685392"/>
                    <a:pt x="1354635" y="679706"/>
                  </a:cubicBezTo>
                  <a:lnTo>
                    <a:pt x="1356482" y="644529"/>
                  </a:lnTo>
                  <a:cubicBezTo>
                    <a:pt x="1356482" y="636344"/>
                    <a:pt x="1356340" y="628191"/>
                    <a:pt x="1354131" y="620227"/>
                  </a:cubicBezTo>
                  <a:lnTo>
                    <a:pt x="1356483" y="596896"/>
                  </a:lnTo>
                  <a:cubicBezTo>
                    <a:pt x="1356483" y="594426"/>
                    <a:pt x="1356448" y="591965"/>
                    <a:pt x="1355682" y="589532"/>
                  </a:cubicBezTo>
                  <a:lnTo>
                    <a:pt x="1443894" y="488630"/>
                  </a:lnTo>
                  <a:lnTo>
                    <a:pt x="1348559" y="536814"/>
                  </a:lnTo>
                  <a:lnTo>
                    <a:pt x="1333476" y="492804"/>
                  </a:lnTo>
                  <a:lnTo>
                    <a:pt x="1439132" y="371949"/>
                  </a:lnTo>
                  <a:lnTo>
                    <a:pt x="1301577" y="441471"/>
                  </a:lnTo>
                  <a:cubicBezTo>
                    <a:pt x="1256218" y="382141"/>
                    <a:pt x="1184543" y="344485"/>
                    <a:pt x="1104072" y="344485"/>
                  </a:cubicBezTo>
                  <a:close/>
                  <a:moveTo>
                    <a:pt x="860425" y="0"/>
                  </a:moveTo>
                  <a:cubicBezTo>
                    <a:pt x="1335625" y="0"/>
                    <a:pt x="1720850" y="385225"/>
                    <a:pt x="1720850" y="860425"/>
                  </a:cubicBezTo>
                  <a:cubicBezTo>
                    <a:pt x="1720850" y="1335625"/>
                    <a:pt x="1335625" y="1720850"/>
                    <a:pt x="860425" y="1720850"/>
                  </a:cubicBezTo>
                  <a:cubicBezTo>
                    <a:pt x="385225" y="1720850"/>
                    <a:pt x="0" y="1335625"/>
                    <a:pt x="0" y="860425"/>
                  </a:cubicBezTo>
                  <a:cubicBezTo>
                    <a:pt x="0" y="385225"/>
                    <a:pt x="385225" y="0"/>
                    <a:pt x="860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等腰三角形 9"/>
          <p:cNvSpPr/>
          <p:nvPr/>
        </p:nvSpPr>
        <p:spPr>
          <a:xfrm>
            <a:off x="1038225" y="2714625"/>
            <a:ext cx="314325" cy="149225"/>
          </a:xfrm>
          <a:prstGeom prst="triangle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7567613" y="2714625"/>
            <a:ext cx="314325" cy="149225"/>
          </a:xfrm>
          <a:prstGeom prst="triangle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V="1">
            <a:off x="4306888" y="2863850"/>
            <a:ext cx="314325" cy="150813"/>
          </a:xfrm>
          <a:prstGeom prst="triangle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451" name="组合 34"/>
          <p:cNvGrpSpPr>
            <a:grpSpLocks/>
          </p:cNvGrpSpPr>
          <p:nvPr/>
        </p:nvGrpSpPr>
        <p:grpSpPr bwMode="auto">
          <a:xfrm>
            <a:off x="-1588" y="-11113"/>
            <a:ext cx="9212263" cy="5219701"/>
            <a:chOff x="-2381" y="-10990"/>
            <a:chExt cx="9212810" cy="5219363"/>
          </a:xfrm>
        </p:grpSpPr>
        <p:grpSp>
          <p:nvGrpSpPr>
            <p:cNvPr id="18454" name="组合 35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793" y="-10990"/>
                <a:ext cx="9209635" cy="693693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8460" name="组合 42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46" name="矩形 2"/>
                <p:cNvSpPr/>
                <p:nvPr/>
              </p:nvSpPr>
              <p:spPr>
                <a:xfrm>
                  <a:off x="4273198" y="300101"/>
                  <a:ext cx="624538" cy="6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7" name="矩形 2"/>
                <p:cNvSpPr/>
                <p:nvPr/>
              </p:nvSpPr>
              <p:spPr>
                <a:xfrm rot="16200000" flipH="1">
                  <a:off x="4231437" y="346773"/>
                  <a:ext cx="624463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8461" name="TextBox 43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1660525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团队</a:t>
                </a: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-2381" y="696990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55" name="组合 36"/>
            <p:cNvGrpSpPr>
              <a:grpSpLocks/>
            </p:cNvGrpSpPr>
            <p:nvPr/>
          </p:nvGrpSpPr>
          <p:grpSpPr bwMode="auto">
            <a:xfrm>
              <a:off x="-2381" y="4968591"/>
              <a:ext cx="9212810" cy="239782"/>
              <a:chOff x="-2381" y="4968591"/>
              <a:chExt cx="9212810" cy="23978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2381" y="4981375"/>
                <a:ext cx="9208048" cy="20318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-793" y="4968676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58" name="TextBox 40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6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C:\Users\114\Desktop\3.jpg"/>
          <p:cNvPicPr>
            <a:picLocks noChangeAspect="1" noChangeArrowheads="1"/>
          </p:cNvPicPr>
          <p:nvPr/>
        </p:nvPicPr>
        <p:blipFill>
          <a:blip r:embed="rId2"/>
          <a:srcRect t="9026" b="4520"/>
          <a:stretch>
            <a:fillRect/>
          </a:stretch>
        </p:blipFill>
        <p:spPr bwMode="auto">
          <a:xfrm>
            <a:off x="3848100" y="1477963"/>
            <a:ext cx="441325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933450" y="1479550"/>
            <a:ext cx="2933700" cy="27082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459" name="组合 2"/>
          <p:cNvGrpSpPr>
            <a:grpSpLocks/>
          </p:cNvGrpSpPr>
          <p:nvPr/>
        </p:nvGrpSpPr>
        <p:grpSpPr bwMode="auto">
          <a:xfrm>
            <a:off x="-1588" y="-11113"/>
            <a:ext cx="9212263" cy="5219701"/>
            <a:chOff x="-2381" y="-10990"/>
            <a:chExt cx="9212810" cy="5219363"/>
          </a:xfrm>
        </p:grpSpPr>
        <p:grpSp>
          <p:nvGrpSpPr>
            <p:cNvPr id="19471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693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9477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101"/>
                  <a:ext cx="624538" cy="6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437" y="346773"/>
                  <a:ext cx="624463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9478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个人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6990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72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39782"/>
              <a:chOff x="-2381" y="4968591"/>
              <a:chExt cx="9212810" cy="239782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1375"/>
                <a:ext cx="9208048" cy="20318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8676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75" name="TextBox 8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7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9460" name="TextBox 16"/>
          <p:cNvSpPr txBox="1">
            <a:spLocks noChangeArrowheads="1"/>
          </p:cNvSpPr>
          <p:nvPr/>
        </p:nvSpPr>
        <p:spPr bwMode="auto">
          <a:xfrm>
            <a:off x="933450" y="1627188"/>
            <a:ext cx="29337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400" b="1">
                <a:solidFill>
                  <a:srgbClr val="FFFFFF"/>
                </a:solidFill>
                <a:ea typeface="微软雅黑" pitchFamily="34" charset="-122"/>
              </a:rPr>
              <a:t>John Doe</a:t>
            </a:r>
            <a:endParaRPr lang="zh-CN" altLang="en-US" sz="34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1044575" y="2097088"/>
            <a:ext cx="27019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ea typeface="微软雅黑" pitchFamily="34" charset="-122"/>
              </a:rPr>
              <a:t>公司创始人</a:t>
            </a:r>
          </a:p>
        </p:txBody>
      </p:sp>
      <p:sp>
        <p:nvSpPr>
          <p:cNvPr id="23" name="流程图: 联系 8"/>
          <p:cNvSpPr/>
          <p:nvPr/>
        </p:nvSpPr>
        <p:spPr>
          <a:xfrm>
            <a:off x="1570038" y="2841625"/>
            <a:ext cx="274637" cy="274638"/>
          </a:xfrm>
          <a:custGeom>
            <a:avLst/>
            <a:gdLst/>
            <a:ahLst/>
            <a:cxnLst/>
            <a:rect l="l" t="t" r="r" b="b"/>
            <a:pathLst>
              <a:path w="1752600" h="1747941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29716"/>
                  <a:pt x="1408237" y="1702702"/>
                  <a:pt x="966778" y="1747941"/>
                </a:cubicBezTo>
                <a:lnTo>
                  <a:pt x="966778" y="1093470"/>
                </a:lnTo>
                <a:lnTo>
                  <a:pt x="1286818" y="1093470"/>
                </a:lnTo>
                <a:lnTo>
                  <a:pt x="1286818" y="892302"/>
                </a:lnTo>
                <a:lnTo>
                  <a:pt x="1126799" y="892302"/>
                </a:lnTo>
                <a:lnTo>
                  <a:pt x="1030042" y="892302"/>
                </a:lnTo>
                <a:cubicBezTo>
                  <a:pt x="990917" y="865055"/>
                  <a:pt x="966779" y="819395"/>
                  <a:pt x="966779" y="768097"/>
                </a:cubicBezTo>
                <a:cubicBezTo>
                  <a:pt x="966779" y="679720"/>
                  <a:pt x="1038422" y="608077"/>
                  <a:pt x="1126799" y="608077"/>
                </a:cubicBezTo>
                <a:lnTo>
                  <a:pt x="1259788" y="608077"/>
                </a:lnTo>
                <a:lnTo>
                  <a:pt x="1305871" y="608077"/>
                </a:lnTo>
                <a:lnTo>
                  <a:pt x="1305871" y="465011"/>
                </a:lnTo>
                <a:lnTo>
                  <a:pt x="1031548" y="465011"/>
                </a:lnTo>
                <a:cubicBezTo>
                  <a:pt x="906799" y="465011"/>
                  <a:pt x="802951" y="554495"/>
                  <a:pt x="781060" y="672846"/>
                </a:cubicBezTo>
                <a:lnTo>
                  <a:pt x="776278" y="672846"/>
                </a:lnTo>
                <a:lnTo>
                  <a:pt x="776278" y="720281"/>
                </a:lnTo>
                <a:lnTo>
                  <a:pt x="776278" y="892302"/>
                </a:lnTo>
                <a:lnTo>
                  <a:pt x="610162" y="892302"/>
                </a:lnTo>
                <a:lnTo>
                  <a:pt x="610162" y="1093470"/>
                </a:lnTo>
                <a:lnTo>
                  <a:pt x="776278" y="1093470"/>
                </a:lnTo>
                <a:lnTo>
                  <a:pt x="776278" y="1746485"/>
                </a:lnTo>
                <a:cubicBezTo>
                  <a:pt x="339385" y="1697286"/>
                  <a:pt x="0" y="132642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流程图: 联系 28"/>
          <p:cNvSpPr/>
          <p:nvPr/>
        </p:nvSpPr>
        <p:spPr>
          <a:xfrm>
            <a:off x="1570038" y="330676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1720850" h="1720850">
                <a:moveTo>
                  <a:pt x="1104072" y="344485"/>
                </a:moveTo>
                <a:cubicBezTo>
                  <a:pt x="964669" y="344485"/>
                  <a:pt x="851661" y="457493"/>
                  <a:pt x="851661" y="596896"/>
                </a:cubicBezTo>
                <a:cubicBezTo>
                  <a:pt x="851661" y="620014"/>
                  <a:pt x="854769" y="642407"/>
                  <a:pt x="861640" y="663391"/>
                </a:cubicBezTo>
                <a:cubicBezTo>
                  <a:pt x="602809" y="662645"/>
                  <a:pt x="389454" y="561877"/>
                  <a:pt x="358363" y="430838"/>
                </a:cubicBezTo>
                <a:cubicBezTo>
                  <a:pt x="338671" y="414872"/>
                  <a:pt x="321150" y="396396"/>
                  <a:pt x="306612" y="377826"/>
                </a:cubicBezTo>
                <a:lnTo>
                  <a:pt x="291704" y="377826"/>
                </a:lnTo>
                <a:cubicBezTo>
                  <a:pt x="275344" y="426762"/>
                  <a:pt x="276740" y="459490"/>
                  <a:pt x="281135" y="505577"/>
                </a:cubicBezTo>
                <a:cubicBezTo>
                  <a:pt x="294844" y="585409"/>
                  <a:pt x="341887" y="660211"/>
                  <a:pt x="403986" y="735013"/>
                </a:cubicBezTo>
                <a:cubicBezTo>
                  <a:pt x="356265" y="722551"/>
                  <a:pt x="308545" y="719168"/>
                  <a:pt x="260849" y="721005"/>
                </a:cubicBezTo>
                <a:cubicBezTo>
                  <a:pt x="295728" y="822225"/>
                  <a:pt x="378687" y="885249"/>
                  <a:pt x="482567" y="963614"/>
                </a:cubicBezTo>
                <a:cubicBezTo>
                  <a:pt x="451278" y="955443"/>
                  <a:pt x="418938" y="951926"/>
                  <a:pt x="386063" y="951802"/>
                </a:cubicBezTo>
                <a:cubicBezTo>
                  <a:pt x="399392" y="1075273"/>
                  <a:pt x="456537" y="1086776"/>
                  <a:pt x="601629" y="1142252"/>
                </a:cubicBezTo>
                <a:cubicBezTo>
                  <a:pt x="487095" y="1240859"/>
                  <a:pt x="357338" y="1241612"/>
                  <a:pt x="237298" y="1239870"/>
                </a:cubicBezTo>
                <a:lnTo>
                  <a:pt x="237298" y="1264916"/>
                </a:lnTo>
                <a:cubicBezTo>
                  <a:pt x="345294" y="1328757"/>
                  <a:pt x="472794" y="1363667"/>
                  <a:pt x="608771" y="1363667"/>
                </a:cubicBezTo>
                <a:cubicBezTo>
                  <a:pt x="815731" y="1363667"/>
                  <a:pt x="1003052" y="1282796"/>
                  <a:pt x="1138349" y="1152027"/>
                </a:cubicBezTo>
                <a:cubicBezTo>
                  <a:pt x="1272845" y="1041332"/>
                  <a:pt x="1356481" y="878304"/>
                  <a:pt x="1356481" y="696915"/>
                </a:cubicBezTo>
                <a:cubicBezTo>
                  <a:pt x="1356481" y="691144"/>
                  <a:pt x="1356397" y="685392"/>
                  <a:pt x="1354635" y="679706"/>
                </a:cubicBezTo>
                <a:lnTo>
                  <a:pt x="1356482" y="644529"/>
                </a:lnTo>
                <a:cubicBezTo>
                  <a:pt x="1356482" y="636344"/>
                  <a:pt x="1356340" y="628191"/>
                  <a:pt x="1354131" y="620227"/>
                </a:cubicBezTo>
                <a:lnTo>
                  <a:pt x="1356483" y="596896"/>
                </a:lnTo>
                <a:cubicBezTo>
                  <a:pt x="1356483" y="594426"/>
                  <a:pt x="1356448" y="591965"/>
                  <a:pt x="1355682" y="589532"/>
                </a:cubicBezTo>
                <a:lnTo>
                  <a:pt x="1443894" y="488630"/>
                </a:lnTo>
                <a:lnTo>
                  <a:pt x="1348559" y="536814"/>
                </a:lnTo>
                <a:lnTo>
                  <a:pt x="1333476" y="492804"/>
                </a:lnTo>
                <a:lnTo>
                  <a:pt x="1439132" y="371949"/>
                </a:lnTo>
                <a:lnTo>
                  <a:pt x="1301577" y="441471"/>
                </a:lnTo>
                <a:cubicBezTo>
                  <a:pt x="1256218" y="382141"/>
                  <a:pt x="1184543" y="344485"/>
                  <a:pt x="1104072" y="344485"/>
                </a:cubicBezTo>
                <a:close/>
                <a:moveTo>
                  <a:pt x="860425" y="0"/>
                </a:moveTo>
                <a:cubicBezTo>
                  <a:pt x="1335625" y="0"/>
                  <a:pt x="1720850" y="385225"/>
                  <a:pt x="1720850" y="860425"/>
                </a:cubicBezTo>
                <a:cubicBezTo>
                  <a:pt x="1720850" y="1335625"/>
                  <a:pt x="1335625" y="1720850"/>
                  <a:pt x="860425" y="1720850"/>
                </a:cubicBezTo>
                <a:cubicBezTo>
                  <a:pt x="385225" y="1720850"/>
                  <a:pt x="0" y="1335625"/>
                  <a:pt x="0" y="860425"/>
                </a:cubicBezTo>
                <a:cubicBezTo>
                  <a:pt x="0" y="385225"/>
                  <a:pt x="385225" y="0"/>
                  <a:pt x="8604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5400000">
            <a:off x="3792538" y="1560513"/>
            <a:ext cx="301625" cy="149225"/>
          </a:xfrm>
          <a:prstGeom prst="triangle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5" name="TextBox 25"/>
          <p:cNvSpPr txBox="1">
            <a:spLocks noChangeArrowheads="1"/>
          </p:cNvSpPr>
          <p:nvPr/>
        </p:nvSpPr>
        <p:spPr bwMode="auto">
          <a:xfrm>
            <a:off x="1839913" y="2751138"/>
            <a:ext cx="13430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rgbClr val="FFFFFF"/>
                </a:solidFill>
                <a:ea typeface="微软雅黑" pitchFamily="34" charset="-122"/>
              </a:rPr>
              <a:t>/johndoe</a:t>
            </a:r>
            <a:endParaRPr lang="zh-CN" altLang="en-US" sz="22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466" name="TextBox 27"/>
          <p:cNvSpPr txBox="1">
            <a:spLocks noChangeArrowheads="1"/>
          </p:cNvSpPr>
          <p:nvPr/>
        </p:nvSpPr>
        <p:spPr bwMode="auto">
          <a:xfrm>
            <a:off x="1841500" y="3225800"/>
            <a:ext cx="13430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rgbClr val="FFFFFF"/>
                </a:solidFill>
                <a:ea typeface="微软雅黑" pitchFamily="34" charset="-122"/>
              </a:rPr>
              <a:t>/johndoe</a:t>
            </a:r>
            <a:endParaRPr lang="zh-CN" altLang="en-US" sz="22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467" name="TextBox 28"/>
          <p:cNvSpPr txBox="1">
            <a:spLocks noChangeArrowheads="1"/>
          </p:cNvSpPr>
          <p:nvPr/>
        </p:nvSpPr>
        <p:spPr bwMode="auto">
          <a:xfrm>
            <a:off x="1839913" y="3638550"/>
            <a:ext cx="13430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rgbClr val="FFFFFF"/>
                </a:solidFill>
                <a:ea typeface="微软雅黑" pitchFamily="34" charset="-122"/>
              </a:rPr>
              <a:t>/johndoe</a:t>
            </a:r>
            <a:endParaRPr lang="zh-CN" altLang="en-US" sz="220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68369" y="3731298"/>
            <a:ext cx="259677" cy="259677"/>
            <a:chOff x="3797301" y="1473202"/>
            <a:chExt cx="1955798" cy="1955798"/>
          </a:xfrm>
          <a:solidFill>
            <a:srgbClr val="FFFFFF"/>
          </a:solidFill>
        </p:grpSpPr>
        <p:sp>
          <p:nvSpPr>
            <p:cNvPr id="32" name="流程图: 联系 10"/>
            <p:cNvSpPr/>
            <p:nvPr/>
          </p:nvSpPr>
          <p:spPr>
            <a:xfrm>
              <a:off x="3797301" y="1473202"/>
              <a:ext cx="1955798" cy="1955798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947420" y="210821"/>
                  </a:moveTo>
                  <a:cubicBezTo>
                    <a:pt x="533594" y="210821"/>
                    <a:pt x="198121" y="546294"/>
                    <a:pt x="198121" y="960120"/>
                  </a:cubicBezTo>
                  <a:cubicBezTo>
                    <a:pt x="198121" y="1373946"/>
                    <a:pt x="533594" y="1709419"/>
                    <a:pt x="947420" y="1709419"/>
                  </a:cubicBezTo>
                  <a:cubicBezTo>
                    <a:pt x="1361246" y="1709419"/>
                    <a:pt x="1696719" y="1373946"/>
                    <a:pt x="1696719" y="960120"/>
                  </a:cubicBezTo>
                  <a:cubicBezTo>
                    <a:pt x="1696719" y="546294"/>
                    <a:pt x="1361246" y="210821"/>
                    <a:pt x="947420" y="210821"/>
                  </a:cubicBezTo>
                  <a:close/>
                  <a:moveTo>
                    <a:pt x="952500" y="0"/>
                  </a:moveTo>
                  <a:cubicBezTo>
                    <a:pt x="1478551" y="0"/>
                    <a:pt x="1905000" y="426449"/>
                    <a:pt x="1905000" y="952500"/>
                  </a:cubicBezTo>
                  <a:cubicBezTo>
                    <a:pt x="1905000" y="1478551"/>
                    <a:pt x="1478551" y="1905000"/>
                    <a:pt x="952500" y="1905000"/>
                  </a:cubicBezTo>
                  <a:cubicBezTo>
                    <a:pt x="426449" y="1905000"/>
                    <a:pt x="0" y="1478551"/>
                    <a:pt x="0" y="952500"/>
                  </a:cubicBezTo>
                  <a:cubicBezTo>
                    <a:pt x="0" y="426449"/>
                    <a:pt x="426449" y="0"/>
                    <a:pt x="9525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流程图: 联系 12"/>
            <p:cNvSpPr/>
            <p:nvPr/>
          </p:nvSpPr>
          <p:spPr>
            <a:xfrm>
              <a:off x="4322330" y="1543604"/>
              <a:ext cx="943570" cy="1814329"/>
            </a:xfrm>
            <a:custGeom>
              <a:avLst/>
              <a:gdLst/>
              <a:ahLst/>
              <a:cxnLst/>
              <a:rect l="l" t="t" r="r" b="b"/>
              <a:pathLst>
                <a:path w="943570" h="1814329">
                  <a:moveTo>
                    <a:pt x="163673" y="0"/>
                  </a:moveTo>
                  <a:cubicBezTo>
                    <a:pt x="552954" y="492566"/>
                    <a:pt x="825441" y="1080638"/>
                    <a:pt x="943570" y="1722752"/>
                  </a:cubicBezTo>
                  <a:cubicBezTo>
                    <a:pt x="881738" y="1761338"/>
                    <a:pt x="814669" y="1792024"/>
                    <a:pt x="743891" y="1814329"/>
                  </a:cubicBezTo>
                  <a:cubicBezTo>
                    <a:pt x="639947" y="1166444"/>
                    <a:pt x="379672" y="570804"/>
                    <a:pt x="0" y="69407"/>
                  </a:cubicBezTo>
                  <a:cubicBezTo>
                    <a:pt x="51800" y="41288"/>
                    <a:pt x="106525" y="17889"/>
                    <a:pt x="1636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流程图: 联系 13"/>
            <p:cNvSpPr/>
            <p:nvPr/>
          </p:nvSpPr>
          <p:spPr>
            <a:xfrm>
              <a:off x="4103951" y="2362200"/>
              <a:ext cx="1639242" cy="843298"/>
            </a:xfrm>
            <a:custGeom>
              <a:avLst/>
              <a:gdLst/>
              <a:ahLst/>
              <a:cxnLst/>
              <a:rect l="l" t="t" r="r" b="b"/>
              <a:pathLst>
                <a:path w="1639242" h="843298">
                  <a:moveTo>
                    <a:pt x="1109399" y="0"/>
                  </a:moveTo>
                  <a:cubicBezTo>
                    <a:pt x="1299426" y="0"/>
                    <a:pt x="1479352" y="43249"/>
                    <a:pt x="1639242" y="121747"/>
                  </a:cubicBezTo>
                  <a:cubicBezTo>
                    <a:pt x="1635507" y="189725"/>
                    <a:pt x="1623610" y="255665"/>
                    <a:pt x="1604607" y="318689"/>
                  </a:cubicBezTo>
                  <a:cubicBezTo>
                    <a:pt x="1458047" y="236884"/>
                    <a:pt x="1289140" y="190500"/>
                    <a:pt x="1109399" y="190500"/>
                  </a:cubicBezTo>
                  <a:cubicBezTo>
                    <a:pt x="675230" y="190500"/>
                    <a:pt x="304273" y="461142"/>
                    <a:pt x="156999" y="843298"/>
                  </a:cubicBezTo>
                  <a:cubicBezTo>
                    <a:pt x="99303" y="804342"/>
                    <a:pt x="46152" y="759172"/>
                    <a:pt x="0" y="707323"/>
                  </a:cubicBezTo>
                  <a:cubicBezTo>
                    <a:pt x="194124" y="289228"/>
                    <a:pt x="617985" y="0"/>
                    <a:pt x="11093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流程图: 联系 14"/>
            <p:cNvSpPr/>
            <p:nvPr/>
          </p:nvSpPr>
          <p:spPr>
            <a:xfrm>
              <a:off x="3814394" y="1746047"/>
              <a:ext cx="1707553" cy="692354"/>
            </a:xfrm>
            <a:custGeom>
              <a:avLst/>
              <a:gdLst/>
              <a:ahLst/>
              <a:cxnLst/>
              <a:rect l="l" t="t" r="r" b="b"/>
              <a:pathLst>
                <a:path w="1707553" h="692354">
                  <a:moveTo>
                    <a:pt x="1585152" y="0"/>
                  </a:moveTo>
                  <a:cubicBezTo>
                    <a:pt x="1632536" y="38074"/>
                    <a:pt x="1673705" y="82957"/>
                    <a:pt x="1707553" y="133562"/>
                  </a:cubicBezTo>
                  <a:cubicBezTo>
                    <a:pt x="1372504" y="479315"/>
                    <a:pt x="902610" y="692354"/>
                    <a:pt x="382958" y="692354"/>
                  </a:cubicBezTo>
                  <a:cubicBezTo>
                    <a:pt x="251664" y="692354"/>
                    <a:pt x="123546" y="678755"/>
                    <a:pt x="0" y="652627"/>
                  </a:cubicBezTo>
                  <a:cubicBezTo>
                    <a:pt x="1287" y="606322"/>
                    <a:pt x="7096" y="560962"/>
                    <a:pt x="16147" y="516746"/>
                  </a:cubicBezTo>
                  <a:cubicBezTo>
                    <a:pt x="102585" y="531005"/>
                    <a:pt x="191223" y="537414"/>
                    <a:pt x="281358" y="537414"/>
                  </a:cubicBezTo>
                  <a:cubicBezTo>
                    <a:pt x="790260" y="537414"/>
                    <a:pt x="1251440" y="333099"/>
                    <a:pt x="15851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2"/>
          <p:cNvGrpSpPr>
            <a:grpSpLocks/>
          </p:cNvGrpSpPr>
          <p:nvPr/>
        </p:nvGrpSpPr>
        <p:grpSpPr bwMode="auto">
          <a:xfrm>
            <a:off x="-1588" y="-11113"/>
            <a:ext cx="9212263" cy="5219701"/>
            <a:chOff x="-2381" y="-10990"/>
            <a:chExt cx="9212810" cy="5219363"/>
          </a:xfrm>
        </p:grpSpPr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693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0514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101"/>
                  <a:ext cx="624538" cy="6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437" y="346773"/>
                  <a:ext cx="624463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0515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历史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6990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09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39782"/>
              <a:chOff x="-2381" y="4968591"/>
              <a:chExt cx="9212810" cy="239782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1375"/>
                <a:ext cx="9208048" cy="20318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8676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12" name="TextBox 8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8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0482" name="TextBox 16"/>
          <p:cNvSpPr txBox="1">
            <a:spLocks noChangeArrowheads="1"/>
          </p:cNvSpPr>
          <p:nvPr/>
        </p:nvSpPr>
        <p:spPr bwMode="auto">
          <a:xfrm>
            <a:off x="1200150" y="1017588"/>
            <a:ext cx="2016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196674"/>
                </a:solidFill>
                <a:ea typeface="微软雅黑" pitchFamily="34" charset="-122"/>
              </a:rPr>
              <a:t>2001 year.</a:t>
            </a:r>
            <a:endParaRPr lang="zh-CN" altLang="en-US" sz="2000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1295400"/>
            <a:ext cx="15652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，广告。</a:t>
            </a:r>
            <a:endParaRPr lang="zh-CN" altLang="en-US" sz="16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9" name="右大括号 18"/>
          <p:cNvSpPr/>
          <p:nvPr/>
        </p:nvSpPr>
        <p:spPr>
          <a:xfrm rot="16200000" flipV="1">
            <a:off x="1774032" y="3071019"/>
            <a:ext cx="234950" cy="808037"/>
          </a:xfrm>
          <a:prstGeom prst="rightBrace">
            <a:avLst>
              <a:gd name="adj1" fmla="val 44247"/>
              <a:gd name="adj2" fmla="val 50000"/>
            </a:avLst>
          </a:prstGeom>
          <a:ln w="57150">
            <a:solidFill>
              <a:srgbClr val="B1DE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10800000" flipV="1">
            <a:off x="2624138" y="2562225"/>
            <a:ext cx="233362" cy="808038"/>
          </a:xfrm>
          <a:prstGeom prst="rightBrace">
            <a:avLst>
              <a:gd name="adj1" fmla="val 44247"/>
              <a:gd name="adj2" fmla="val 50000"/>
            </a:avLst>
          </a:prstGeom>
          <a:ln w="57150">
            <a:solidFill>
              <a:srgbClr val="B1DE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右大括号 22"/>
          <p:cNvSpPr/>
          <p:nvPr/>
        </p:nvSpPr>
        <p:spPr>
          <a:xfrm rot="5400000">
            <a:off x="1775619" y="1910556"/>
            <a:ext cx="234950" cy="808038"/>
          </a:xfrm>
          <a:prstGeom prst="rightBrace">
            <a:avLst>
              <a:gd name="adj1" fmla="val 44247"/>
              <a:gd name="adj2" fmla="val 50000"/>
            </a:avLst>
          </a:prstGeom>
          <a:ln w="57150">
            <a:solidFill>
              <a:srgbClr val="B1DE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7" name="TextBox 23"/>
          <p:cNvSpPr txBox="1">
            <a:spLocks noChangeArrowheads="1"/>
          </p:cNvSpPr>
          <p:nvPr/>
        </p:nvSpPr>
        <p:spPr bwMode="auto">
          <a:xfrm>
            <a:off x="1163638" y="3627438"/>
            <a:ext cx="2014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196674"/>
                </a:solidFill>
                <a:ea typeface="微软雅黑" pitchFamily="34" charset="-122"/>
              </a:rPr>
              <a:t>2013 year.</a:t>
            </a:r>
            <a:endParaRPr lang="zh-CN" altLang="en-US" sz="2000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4900" y="3906838"/>
            <a:ext cx="15652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，广告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等。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0489" name="TextBox 25"/>
          <p:cNvSpPr txBox="1">
            <a:spLocks noChangeArrowheads="1"/>
          </p:cNvSpPr>
          <p:nvPr/>
        </p:nvSpPr>
        <p:spPr bwMode="auto">
          <a:xfrm>
            <a:off x="3001963" y="2384425"/>
            <a:ext cx="2014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196674"/>
                </a:solidFill>
                <a:ea typeface="微软雅黑" pitchFamily="34" charset="-122"/>
              </a:rPr>
              <a:t>2008 year.</a:t>
            </a:r>
            <a:endParaRPr lang="zh-CN" altLang="en-US" sz="2000">
              <a:solidFill>
                <a:srgbClr val="196674"/>
              </a:solidFill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8788" y="2674938"/>
            <a:ext cx="156368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6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，</a:t>
            </a:r>
            <a:r>
              <a:rPr lang="zh-CN" altLang="en-US" sz="1600" spc="-10" dirty="0">
                <a:solidFill>
                  <a:srgbClr val="BFBFBF"/>
                </a:solidFill>
                <a:latin typeface="+mn-lt"/>
                <a:ea typeface="+mn-ea"/>
              </a:rPr>
              <a:t>广告。</a:t>
            </a:r>
            <a:endParaRPr lang="zh-CN" altLang="en-US" sz="16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20491" name="TextBox 19"/>
          <p:cNvSpPr txBox="1">
            <a:spLocks noChangeArrowheads="1"/>
          </p:cNvSpPr>
          <p:nvPr/>
        </p:nvSpPr>
        <p:spPr bwMode="auto">
          <a:xfrm>
            <a:off x="4522788" y="4094163"/>
            <a:ext cx="3736975" cy="307975"/>
          </a:xfrm>
          <a:prstGeom prst="rect">
            <a:avLst/>
          </a:prstGeom>
          <a:solidFill>
            <a:srgbClr val="196674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rgbClr val="FFFFFF"/>
                </a:solidFill>
                <a:ea typeface="微软雅黑" pitchFamily="34" charset="-122"/>
              </a:rPr>
              <a:t>世界上最好的市场营销公司</a:t>
            </a:r>
          </a:p>
        </p:txBody>
      </p:sp>
      <p:sp>
        <p:nvSpPr>
          <p:cNvPr id="20492" name="TextBox 27"/>
          <p:cNvSpPr txBox="1">
            <a:spLocks noChangeArrowheads="1"/>
          </p:cNvSpPr>
          <p:nvPr/>
        </p:nvSpPr>
        <p:spPr bwMode="auto">
          <a:xfrm>
            <a:off x="5110163" y="3529013"/>
            <a:ext cx="2614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>
                <a:solidFill>
                  <a:srgbClr val="33A6B2"/>
                </a:solidFill>
                <a:ea typeface="微软雅黑" pitchFamily="34" charset="-122"/>
              </a:rPr>
              <a:t>2014 year.</a:t>
            </a:r>
            <a:endParaRPr lang="zh-CN" altLang="en-US" sz="3600" b="1">
              <a:solidFill>
                <a:srgbClr val="33A6B2"/>
              </a:solidFill>
              <a:ea typeface="微软雅黑" pitchFamily="34" charset="-122"/>
            </a:endParaRPr>
          </a:p>
        </p:txBody>
      </p:sp>
      <p:grpSp>
        <p:nvGrpSpPr>
          <p:cNvPr id="20493" name="组合 29"/>
          <p:cNvGrpSpPr>
            <a:grpSpLocks/>
          </p:cNvGrpSpPr>
          <p:nvPr/>
        </p:nvGrpSpPr>
        <p:grpSpPr bwMode="auto">
          <a:xfrm>
            <a:off x="1438275" y="2670175"/>
            <a:ext cx="889000" cy="439738"/>
            <a:chOff x="2147593" y="1270767"/>
            <a:chExt cx="4085950" cy="2019124"/>
          </a:xfrm>
        </p:grpSpPr>
        <p:sp>
          <p:nvSpPr>
            <p:cNvPr id="31" name="流程图: 联系 2"/>
            <p:cNvSpPr/>
            <p:nvPr/>
          </p:nvSpPr>
          <p:spPr>
            <a:xfrm>
              <a:off x="2147593" y="1270767"/>
              <a:ext cx="1459268" cy="2019124"/>
            </a:xfrm>
            <a:custGeom>
              <a:avLst/>
              <a:gdLst/>
              <a:ahLst/>
              <a:cxnLst/>
              <a:rect l="l" t="t" r="r" b="b"/>
              <a:pathLst>
                <a:path w="1457050" h="2019124">
                  <a:moveTo>
                    <a:pt x="837975" y="608179"/>
                  </a:moveTo>
                  <a:lnTo>
                    <a:pt x="837974" y="609115"/>
                  </a:lnTo>
                  <a:lnTo>
                    <a:pt x="841375" y="609117"/>
                  </a:lnTo>
                  <a:close/>
                  <a:moveTo>
                    <a:pt x="734206" y="428641"/>
                  </a:moveTo>
                  <a:lnTo>
                    <a:pt x="680060" y="840362"/>
                  </a:lnTo>
                  <a:lnTo>
                    <a:pt x="730816" y="970082"/>
                  </a:lnTo>
                  <a:cubicBezTo>
                    <a:pt x="749993" y="971964"/>
                    <a:pt x="769170" y="838483"/>
                    <a:pt x="788349" y="840363"/>
                  </a:cubicBezTo>
                  <a:close/>
                  <a:moveTo>
                    <a:pt x="1369237" y="127847"/>
                  </a:moveTo>
                  <a:cubicBezTo>
                    <a:pt x="1379705" y="125221"/>
                    <a:pt x="1391174" y="126590"/>
                    <a:pt x="1401163" y="132573"/>
                  </a:cubicBezTo>
                  <a:lnTo>
                    <a:pt x="1436545" y="153766"/>
                  </a:lnTo>
                  <a:cubicBezTo>
                    <a:pt x="1456524" y="165733"/>
                    <a:pt x="1463018" y="191630"/>
                    <a:pt x="1451051" y="211608"/>
                  </a:cubicBezTo>
                  <a:lnTo>
                    <a:pt x="1178147" y="667220"/>
                  </a:lnTo>
                  <a:cubicBezTo>
                    <a:pt x="1173442" y="675074"/>
                    <a:pt x="1166586" y="680844"/>
                    <a:pt x="1157916" y="682233"/>
                  </a:cubicBezTo>
                  <a:lnTo>
                    <a:pt x="1158645" y="691057"/>
                  </a:lnTo>
                  <a:lnTo>
                    <a:pt x="1123722" y="682232"/>
                  </a:lnTo>
                  <a:lnTo>
                    <a:pt x="1120305" y="681726"/>
                  </a:lnTo>
                  <a:lnTo>
                    <a:pt x="1119273" y="681108"/>
                  </a:lnTo>
                  <a:lnTo>
                    <a:pt x="969870" y="643357"/>
                  </a:lnTo>
                  <a:lnTo>
                    <a:pt x="969597" y="644437"/>
                  </a:lnTo>
                  <a:lnTo>
                    <a:pt x="904271" y="626441"/>
                  </a:lnTo>
                  <a:lnTo>
                    <a:pt x="1012820" y="1940164"/>
                  </a:lnTo>
                  <a:cubicBezTo>
                    <a:pt x="1012819" y="1983774"/>
                    <a:pt x="977470" y="2019122"/>
                    <a:pt x="933861" y="2019124"/>
                  </a:cubicBezTo>
                  <a:cubicBezTo>
                    <a:pt x="890252" y="2019123"/>
                    <a:pt x="854900" y="1983772"/>
                    <a:pt x="854902" y="1940165"/>
                  </a:cubicBezTo>
                  <a:lnTo>
                    <a:pt x="848364" y="1940165"/>
                  </a:lnTo>
                  <a:lnTo>
                    <a:pt x="794553" y="1243629"/>
                  </a:lnTo>
                  <a:lnTo>
                    <a:pt x="673849" y="1243628"/>
                  </a:lnTo>
                  <a:lnTo>
                    <a:pt x="620035" y="1940165"/>
                  </a:lnTo>
                  <a:lnTo>
                    <a:pt x="618991" y="1940165"/>
                  </a:lnTo>
                  <a:cubicBezTo>
                    <a:pt x="617066" y="1978725"/>
                    <a:pt x="584285" y="2007851"/>
                    <a:pt x="544701" y="2007851"/>
                  </a:cubicBezTo>
                  <a:cubicBezTo>
                    <a:pt x="505114" y="2007851"/>
                    <a:pt x="472337" y="1978727"/>
                    <a:pt x="470409" y="1940163"/>
                  </a:cubicBezTo>
                  <a:lnTo>
                    <a:pt x="460102" y="1940166"/>
                  </a:lnTo>
                  <a:lnTo>
                    <a:pt x="568633" y="626669"/>
                  </a:lnTo>
                  <a:lnTo>
                    <a:pt x="472803" y="653066"/>
                  </a:lnTo>
                  <a:lnTo>
                    <a:pt x="472756" y="652881"/>
                  </a:lnTo>
                  <a:lnTo>
                    <a:pt x="310966" y="693761"/>
                  </a:lnTo>
                  <a:lnTo>
                    <a:pt x="301373" y="693761"/>
                  </a:lnTo>
                  <a:lnTo>
                    <a:pt x="302018" y="685960"/>
                  </a:lnTo>
                  <a:cubicBezTo>
                    <a:pt x="292447" y="684021"/>
                    <a:pt x="284273" y="677771"/>
                    <a:pt x="278904" y="668808"/>
                  </a:cubicBezTo>
                  <a:lnTo>
                    <a:pt x="6000" y="213196"/>
                  </a:lnTo>
                  <a:cubicBezTo>
                    <a:pt x="-5968" y="193217"/>
                    <a:pt x="527" y="167321"/>
                    <a:pt x="20506" y="155353"/>
                  </a:cubicBezTo>
                  <a:lnTo>
                    <a:pt x="55888" y="134160"/>
                  </a:lnTo>
                  <a:cubicBezTo>
                    <a:pt x="65878" y="128177"/>
                    <a:pt x="77346" y="126810"/>
                    <a:pt x="87813" y="129434"/>
                  </a:cubicBezTo>
                  <a:cubicBezTo>
                    <a:pt x="98281" y="132059"/>
                    <a:pt x="107747" y="138677"/>
                    <a:pt x="113730" y="148667"/>
                  </a:cubicBezTo>
                  <a:lnTo>
                    <a:pt x="336968" y="521362"/>
                  </a:lnTo>
                  <a:lnTo>
                    <a:pt x="475052" y="483323"/>
                  </a:lnTo>
                  <a:lnTo>
                    <a:pt x="474848" y="485961"/>
                  </a:lnTo>
                  <a:lnTo>
                    <a:pt x="726240" y="416714"/>
                  </a:lnTo>
                  <a:lnTo>
                    <a:pt x="727739" y="411272"/>
                  </a:lnTo>
                  <a:lnTo>
                    <a:pt x="985082" y="482158"/>
                  </a:lnTo>
                  <a:lnTo>
                    <a:pt x="984877" y="479522"/>
                  </a:lnTo>
                  <a:lnTo>
                    <a:pt x="1121629" y="517193"/>
                  </a:lnTo>
                  <a:lnTo>
                    <a:pt x="1343321" y="147079"/>
                  </a:lnTo>
                  <a:cubicBezTo>
                    <a:pt x="1349304" y="137090"/>
                    <a:pt x="1358771" y="130472"/>
                    <a:pt x="1369237" y="127847"/>
                  </a:cubicBezTo>
                  <a:close/>
                  <a:moveTo>
                    <a:pt x="730820" y="0"/>
                  </a:moveTo>
                  <a:cubicBezTo>
                    <a:pt x="836728" y="0"/>
                    <a:pt x="922584" y="85856"/>
                    <a:pt x="922584" y="191764"/>
                  </a:cubicBezTo>
                  <a:cubicBezTo>
                    <a:pt x="922584" y="297672"/>
                    <a:pt x="836728" y="383528"/>
                    <a:pt x="730820" y="383528"/>
                  </a:cubicBezTo>
                  <a:cubicBezTo>
                    <a:pt x="624912" y="383528"/>
                    <a:pt x="539056" y="297672"/>
                    <a:pt x="539056" y="191764"/>
                  </a:cubicBezTo>
                  <a:cubicBezTo>
                    <a:pt x="539056" y="85856"/>
                    <a:pt x="624912" y="0"/>
                    <a:pt x="730820" y="0"/>
                  </a:cubicBezTo>
                  <a:close/>
                </a:path>
              </a:pathLst>
            </a:cu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32" name="流程图: 联系 2"/>
            <p:cNvSpPr/>
            <p:nvPr/>
          </p:nvSpPr>
          <p:spPr>
            <a:xfrm>
              <a:off x="3453640" y="1270767"/>
              <a:ext cx="1459268" cy="2019124"/>
            </a:xfrm>
            <a:custGeom>
              <a:avLst/>
              <a:gdLst/>
              <a:ahLst/>
              <a:cxnLst/>
              <a:rect l="l" t="t" r="r" b="b"/>
              <a:pathLst>
                <a:path w="1457050" h="2019124">
                  <a:moveTo>
                    <a:pt x="837975" y="608179"/>
                  </a:moveTo>
                  <a:lnTo>
                    <a:pt x="837974" y="609115"/>
                  </a:lnTo>
                  <a:lnTo>
                    <a:pt x="841375" y="609117"/>
                  </a:lnTo>
                  <a:close/>
                  <a:moveTo>
                    <a:pt x="734206" y="428641"/>
                  </a:moveTo>
                  <a:lnTo>
                    <a:pt x="680060" y="840362"/>
                  </a:lnTo>
                  <a:lnTo>
                    <a:pt x="730816" y="970082"/>
                  </a:lnTo>
                  <a:cubicBezTo>
                    <a:pt x="749993" y="971964"/>
                    <a:pt x="769170" y="838483"/>
                    <a:pt x="788349" y="840363"/>
                  </a:cubicBezTo>
                  <a:close/>
                  <a:moveTo>
                    <a:pt x="1369237" y="127847"/>
                  </a:moveTo>
                  <a:cubicBezTo>
                    <a:pt x="1379705" y="125221"/>
                    <a:pt x="1391174" y="126590"/>
                    <a:pt x="1401163" y="132573"/>
                  </a:cubicBezTo>
                  <a:lnTo>
                    <a:pt x="1436545" y="153766"/>
                  </a:lnTo>
                  <a:cubicBezTo>
                    <a:pt x="1456524" y="165733"/>
                    <a:pt x="1463018" y="191630"/>
                    <a:pt x="1451051" y="211608"/>
                  </a:cubicBezTo>
                  <a:lnTo>
                    <a:pt x="1178147" y="667220"/>
                  </a:lnTo>
                  <a:cubicBezTo>
                    <a:pt x="1173442" y="675074"/>
                    <a:pt x="1166586" y="680844"/>
                    <a:pt x="1157916" y="682233"/>
                  </a:cubicBezTo>
                  <a:lnTo>
                    <a:pt x="1158645" y="691057"/>
                  </a:lnTo>
                  <a:lnTo>
                    <a:pt x="1123722" y="682232"/>
                  </a:lnTo>
                  <a:lnTo>
                    <a:pt x="1120305" y="681726"/>
                  </a:lnTo>
                  <a:lnTo>
                    <a:pt x="1119273" y="681108"/>
                  </a:lnTo>
                  <a:lnTo>
                    <a:pt x="969870" y="643357"/>
                  </a:lnTo>
                  <a:lnTo>
                    <a:pt x="969597" y="644437"/>
                  </a:lnTo>
                  <a:lnTo>
                    <a:pt x="904271" y="626441"/>
                  </a:lnTo>
                  <a:lnTo>
                    <a:pt x="1012820" y="1940164"/>
                  </a:lnTo>
                  <a:cubicBezTo>
                    <a:pt x="1012819" y="1983774"/>
                    <a:pt x="977470" y="2019122"/>
                    <a:pt x="933861" y="2019124"/>
                  </a:cubicBezTo>
                  <a:cubicBezTo>
                    <a:pt x="890252" y="2019123"/>
                    <a:pt x="854900" y="1983772"/>
                    <a:pt x="854902" y="1940165"/>
                  </a:cubicBezTo>
                  <a:lnTo>
                    <a:pt x="848364" y="1940165"/>
                  </a:lnTo>
                  <a:lnTo>
                    <a:pt x="794553" y="1243629"/>
                  </a:lnTo>
                  <a:lnTo>
                    <a:pt x="673849" y="1243628"/>
                  </a:lnTo>
                  <a:lnTo>
                    <a:pt x="620035" y="1940165"/>
                  </a:lnTo>
                  <a:lnTo>
                    <a:pt x="618991" y="1940165"/>
                  </a:lnTo>
                  <a:cubicBezTo>
                    <a:pt x="617066" y="1978725"/>
                    <a:pt x="584285" y="2007851"/>
                    <a:pt x="544701" y="2007851"/>
                  </a:cubicBezTo>
                  <a:cubicBezTo>
                    <a:pt x="505114" y="2007851"/>
                    <a:pt x="472337" y="1978727"/>
                    <a:pt x="470409" y="1940163"/>
                  </a:cubicBezTo>
                  <a:lnTo>
                    <a:pt x="460102" y="1940166"/>
                  </a:lnTo>
                  <a:lnTo>
                    <a:pt x="568633" y="626669"/>
                  </a:lnTo>
                  <a:lnTo>
                    <a:pt x="472803" y="653066"/>
                  </a:lnTo>
                  <a:lnTo>
                    <a:pt x="472756" y="652881"/>
                  </a:lnTo>
                  <a:lnTo>
                    <a:pt x="310966" y="693761"/>
                  </a:lnTo>
                  <a:lnTo>
                    <a:pt x="301373" y="693761"/>
                  </a:lnTo>
                  <a:lnTo>
                    <a:pt x="302018" y="685960"/>
                  </a:lnTo>
                  <a:cubicBezTo>
                    <a:pt x="292447" y="684021"/>
                    <a:pt x="284273" y="677771"/>
                    <a:pt x="278904" y="668808"/>
                  </a:cubicBezTo>
                  <a:lnTo>
                    <a:pt x="6000" y="213196"/>
                  </a:lnTo>
                  <a:cubicBezTo>
                    <a:pt x="-5968" y="193217"/>
                    <a:pt x="527" y="167321"/>
                    <a:pt x="20506" y="155353"/>
                  </a:cubicBezTo>
                  <a:lnTo>
                    <a:pt x="55888" y="134160"/>
                  </a:lnTo>
                  <a:cubicBezTo>
                    <a:pt x="65878" y="128177"/>
                    <a:pt x="77346" y="126810"/>
                    <a:pt x="87813" y="129434"/>
                  </a:cubicBezTo>
                  <a:cubicBezTo>
                    <a:pt x="98281" y="132059"/>
                    <a:pt x="107747" y="138677"/>
                    <a:pt x="113730" y="148667"/>
                  </a:cubicBezTo>
                  <a:lnTo>
                    <a:pt x="336968" y="521362"/>
                  </a:lnTo>
                  <a:lnTo>
                    <a:pt x="475052" y="483323"/>
                  </a:lnTo>
                  <a:lnTo>
                    <a:pt x="474848" y="485961"/>
                  </a:lnTo>
                  <a:lnTo>
                    <a:pt x="726240" y="416714"/>
                  </a:lnTo>
                  <a:lnTo>
                    <a:pt x="727739" y="411272"/>
                  </a:lnTo>
                  <a:lnTo>
                    <a:pt x="985082" y="482158"/>
                  </a:lnTo>
                  <a:lnTo>
                    <a:pt x="984877" y="479522"/>
                  </a:lnTo>
                  <a:lnTo>
                    <a:pt x="1121629" y="517193"/>
                  </a:lnTo>
                  <a:lnTo>
                    <a:pt x="1343321" y="147079"/>
                  </a:lnTo>
                  <a:cubicBezTo>
                    <a:pt x="1349304" y="137090"/>
                    <a:pt x="1358771" y="130472"/>
                    <a:pt x="1369237" y="127847"/>
                  </a:cubicBezTo>
                  <a:close/>
                  <a:moveTo>
                    <a:pt x="730820" y="0"/>
                  </a:moveTo>
                  <a:cubicBezTo>
                    <a:pt x="836728" y="0"/>
                    <a:pt x="922584" y="85856"/>
                    <a:pt x="922584" y="191764"/>
                  </a:cubicBezTo>
                  <a:cubicBezTo>
                    <a:pt x="922584" y="297672"/>
                    <a:pt x="836728" y="383528"/>
                    <a:pt x="730820" y="383528"/>
                  </a:cubicBezTo>
                  <a:cubicBezTo>
                    <a:pt x="624912" y="383528"/>
                    <a:pt x="539056" y="297672"/>
                    <a:pt x="539056" y="191764"/>
                  </a:cubicBezTo>
                  <a:cubicBezTo>
                    <a:pt x="539056" y="85856"/>
                    <a:pt x="624912" y="0"/>
                    <a:pt x="730820" y="0"/>
                  </a:cubicBezTo>
                  <a:close/>
                </a:path>
              </a:pathLst>
            </a:cu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33" name="流程图: 联系 2"/>
            <p:cNvSpPr/>
            <p:nvPr/>
          </p:nvSpPr>
          <p:spPr>
            <a:xfrm>
              <a:off x="4774275" y="1270767"/>
              <a:ext cx="1459268" cy="2019124"/>
            </a:xfrm>
            <a:custGeom>
              <a:avLst/>
              <a:gdLst/>
              <a:ahLst/>
              <a:cxnLst/>
              <a:rect l="l" t="t" r="r" b="b"/>
              <a:pathLst>
                <a:path w="1457050" h="2019124">
                  <a:moveTo>
                    <a:pt x="837975" y="608179"/>
                  </a:moveTo>
                  <a:lnTo>
                    <a:pt x="837974" y="609115"/>
                  </a:lnTo>
                  <a:lnTo>
                    <a:pt x="841375" y="609117"/>
                  </a:lnTo>
                  <a:close/>
                  <a:moveTo>
                    <a:pt x="734206" y="428641"/>
                  </a:moveTo>
                  <a:lnTo>
                    <a:pt x="680060" y="840362"/>
                  </a:lnTo>
                  <a:lnTo>
                    <a:pt x="730816" y="970082"/>
                  </a:lnTo>
                  <a:cubicBezTo>
                    <a:pt x="749993" y="971964"/>
                    <a:pt x="769170" y="838483"/>
                    <a:pt x="788349" y="840363"/>
                  </a:cubicBezTo>
                  <a:close/>
                  <a:moveTo>
                    <a:pt x="1369237" y="127847"/>
                  </a:moveTo>
                  <a:cubicBezTo>
                    <a:pt x="1379705" y="125221"/>
                    <a:pt x="1391174" y="126590"/>
                    <a:pt x="1401163" y="132573"/>
                  </a:cubicBezTo>
                  <a:lnTo>
                    <a:pt x="1436545" y="153766"/>
                  </a:lnTo>
                  <a:cubicBezTo>
                    <a:pt x="1456524" y="165733"/>
                    <a:pt x="1463018" y="191630"/>
                    <a:pt x="1451051" y="211608"/>
                  </a:cubicBezTo>
                  <a:lnTo>
                    <a:pt x="1178147" y="667220"/>
                  </a:lnTo>
                  <a:cubicBezTo>
                    <a:pt x="1173442" y="675074"/>
                    <a:pt x="1166586" y="680844"/>
                    <a:pt x="1157916" y="682233"/>
                  </a:cubicBezTo>
                  <a:lnTo>
                    <a:pt x="1158645" y="691057"/>
                  </a:lnTo>
                  <a:lnTo>
                    <a:pt x="1123722" y="682232"/>
                  </a:lnTo>
                  <a:lnTo>
                    <a:pt x="1120305" y="681726"/>
                  </a:lnTo>
                  <a:lnTo>
                    <a:pt x="1119273" y="681108"/>
                  </a:lnTo>
                  <a:lnTo>
                    <a:pt x="969870" y="643357"/>
                  </a:lnTo>
                  <a:lnTo>
                    <a:pt x="969597" y="644437"/>
                  </a:lnTo>
                  <a:lnTo>
                    <a:pt x="904271" y="626441"/>
                  </a:lnTo>
                  <a:lnTo>
                    <a:pt x="1012820" y="1940164"/>
                  </a:lnTo>
                  <a:cubicBezTo>
                    <a:pt x="1012819" y="1983774"/>
                    <a:pt x="977470" y="2019122"/>
                    <a:pt x="933861" y="2019124"/>
                  </a:cubicBezTo>
                  <a:cubicBezTo>
                    <a:pt x="890252" y="2019123"/>
                    <a:pt x="854900" y="1983772"/>
                    <a:pt x="854902" y="1940165"/>
                  </a:cubicBezTo>
                  <a:lnTo>
                    <a:pt x="848364" y="1940165"/>
                  </a:lnTo>
                  <a:lnTo>
                    <a:pt x="794553" y="1243629"/>
                  </a:lnTo>
                  <a:lnTo>
                    <a:pt x="673849" y="1243628"/>
                  </a:lnTo>
                  <a:lnTo>
                    <a:pt x="620035" y="1940165"/>
                  </a:lnTo>
                  <a:lnTo>
                    <a:pt x="618991" y="1940165"/>
                  </a:lnTo>
                  <a:cubicBezTo>
                    <a:pt x="617066" y="1978725"/>
                    <a:pt x="584285" y="2007851"/>
                    <a:pt x="544701" y="2007851"/>
                  </a:cubicBezTo>
                  <a:cubicBezTo>
                    <a:pt x="505114" y="2007851"/>
                    <a:pt x="472337" y="1978727"/>
                    <a:pt x="470409" y="1940163"/>
                  </a:cubicBezTo>
                  <a:lnTo>
                    <a:pt x="460102" y="1940166"/>
                  </a:lnTo>
                  <a:lnTo>
                    <a:pt x="568633" y="626669"/>
                  </a:lnTo>
                  <a:lnTo>
                    <a:pt x="472803" y="653066"/>
                  </a:lnTo>
                  <a:lnTo>
                    <a:pt x="472756" y="652881"/>
                  </a:lnTo>
                  <a:lnTo>
                    <a:pt x="310966" y="693761"/>
                  </a:lnTo>
                  <a:lnTo>
                    <a:pt x="301373" y="693761"/>
                  </a:lnTo>
                  <a:lnTo>
                    <a:pt x="302018" y="685960"/>
                  </a:lnTo>
                  <a:cubicBezTo>
                    <a:pt x="292447" y="684021"/>
                    <a:pt x="284273" y="677771"/>
                    <a:pt x="278904" y="668808"/>
                  </a:cubicBezTo>
                  <a:lnTo>
                    <a:pt x="6000" y="213196"/>
                  </a:lnTo>
                  <a:cubicBezTo>
                    <a:pt x="-5968" y="193217"/>
                    <a:pt x="527" y="167321"/>
                    <a:pt x="20506" y="155353"/>
                  </a:cubicBezTo>
                  <a:lnTo>
                    <a:pt x="55888" y="134160"/>
                  </a:lnTo>
                  <a:cubicBezTo>
                    <a:pt x="65878" y="128177"/>
                    <a:pt x="77346" y="126810"/>
                    <a:pt x="87813" y="129434"/>
                  </a:cubicBezTo>
                  <a:cubicBezTo>
                    <a:pt x="98281" y="132059"/>
                    <a:pt x="107747" y="138677"/>
                    <a:pt x="113730" y="148667"/>
                  </a:cubicBezTo>
                  <a:lnTo>
                    <a:pt x="336968" y="521362"/>
                  </a:lnTo>
                  <a:lnTo>
                    <a:pt x="475052" y="483323"/>
                  </a:lnTo>
                  <a:lnTo>
                    <a:pt x="474848" y="485961"/>
                  </a:lnTo>
                  <a:lnTo>
                    <a:pt x="726240" y="416714"/>
                  </a:lnTo>
                  <a:lnTo>
                    <a:pt x="727739" y="411272"/>
                  </a:lnTo>
                  <a:lnTo>
                    <a:pt x="985082" y="482158"/>
                  </a:lnTo>
                  <a:lnTo>
                    <a:pt x="984877" y="479522"/>
                  </a:lnTo>
                  <a:lnTo>
                    <a:pt x="1121629" y="517193"/>
                  </a:lnTo>
                  <a:lnTo>
                    <a:pt x="1343321" y="147079"/>
                  </a:lnTo>
                  <a:cubicBezTo>
                    <a:pt x="1349304" y="137090"/>
                    <a:pt x="1358771" y="130472"/>
                    <a:pt x="1369237" y="127847"/>
                  </a:cubicBezTo>
                  <a:close/>
                  <a:moveTo>
                    <a:pt x="730820" y="0"/>
                  </a:moveTo>
                  <a:cubicBezTo>
                    <a:pt x="836728" y="0"/>
                    <a:pt x="922584" y="85856"/>
                    <a:pt x="922584" y="191764"/>
                  </a:cubicBezTo>
                  <a:cubicBezTo>
                    <a:pt x="922584" y="297672"/>
                    <a:pt x="836728" y="383528"/>
                    <a:pt x="730820" y="383528"/>
                  </a:cubicBezTo>
                  <a:cubicBezTo>
                    <a:pt x="624912" y="383528"/>
                    <a:pt x="539056" y="297672"/>
                    <a:pt x="539056" y="191764"/>
                  </a:cubicBezTo>
                  <a:cubicBezTo>
                    <a:pt x="539056" y="85856"/>
                    <a:pt x="624912" y="0"/>
                    <a:pt x="730820" y="0"/>
                  </a:cubicBezTo>
                  <a:close/>
                </a:path>
              </a:pathLst>
            </a:cu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34829" y="1460500"/>
            <a:ext cx="4529055" cy="2228850"/>
            <a:chOff x="776287" y="706437"/>
            <a:chExt cx="7658101" cy="3768726"/>
          </a:xfrm>
          <a:solidFill>
            <a:srgbClr val="7BBC28">
              <a:alpha val="98000"/>
            </a:srgbClr>
          </a:solidFill>
        </p:grpSpPr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32"/>
            <p:cNvSpPr>
              <a:spLocks/>
            </p:cNvSpPr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34"/>
            <p:cNvSpPr>
              <a:spLocks/>
            </p:cNvSpPr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38"/>
            <p:cNvSpPr>
              <a:spLocks/>
            </p:cNvSpPr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39"/>
            <p:cNvSpPr>
              <a:spLocks/>
            </p:cNvSpPr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45"/>
            <p:cNvSpPr>
              <a:spLocks/>
            </p:cNvSpPr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46"/>
            <p:cNvSpPr>
              <a:spLocks/>
            </p:cNvSpPr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47"/>
            <p:cNvSpPr>
              <a:spLocks/>
            </p:cNvSpPr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48"/>
            <p:cNvSpPr>
              <a:spLocks/>
            </p:cNvSpPr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49"/>
            <p:cNvSpPr>
              <a:spLocks/>
            </p:cNvSpPr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0"/>
            <p:cNvSpPr>
              <a:spLocks/>
            </p:cNvSpPr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1"/>
            <p:cNvSpPr>
              <a:spLocks/>
            </p:cNvSpPr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2"/>
            <p:cNvSpPr>
              <a:spLocks/>
            </p:cNvSpPr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3"/>
            <p:cNvSpPr>
              <a:spLocks/>
            </p:cNvSpPr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4"/>
            <p:cNvSpPr>
              <a:spLocks/>
            </p:cNvSpPr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"/>
            <p:cNvSpPr>
              <a:spLocks/>
            </p:cNvSpPr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"/>
            <p:cNvSpPr>
              <a:spLocks/>
            </p:cNvSpPr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7"/>
            <p:cNvSpPr>
              <a:spLocks/>
            </p:cNvSpPr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9"/>
            <p:cNvSpPr>
              <a:spLocks/>
            </p:cNvSpPr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60"/>
            <p:cNvSpPr>
              <a:spLocks/>
            </p:cNvSpPr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61"/>
            <p:cNvSpPr>
              <a:spLocks/>
            </p:cNvSpPr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62"/>
            <p:cNvSpPr>
              <a:spLocks/>
            </p:cNvSpPr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63"/>
            <p:cNvSpPr>
              <a:spLocks/>
            </p:cNvSpPr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64"/>
            <p:cNvSpPr>
              <a:spLocks/>
            </p:cNvSpPr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65"/>
            <p:cNvSpPr>
              <a:spLocks/>
            </p:cNvSpPr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66"/>
            <p:cNvSpPr>
              <a:spLocks/>
            </p:cNvSpPr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67"/>
            <p:cNvSpPr>
              <a:spLocks/>
            </p:cNvSpPr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69"/>
            <p:cNvSpPr>
              <a:spLocks/>
            </p:cNvSpPr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6" name="Freeform 70"/>
            <p:cNvSpPr>
              <a:spLocks/>
            </p:cNvSpPr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7" name="Freeform 71"/>
            <p:cNvSpPr>
              <a:spLocks/>
            </p:cNvSpPr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8" name="Freeform 72"/>
            <p:cNvSpPr>
              <a:spLocks/>
            </p:cNvSpPr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9" name="Freeform 73"/>
            <p:cNvSpPr>
              <a:spLocks/>
            </p:cNvSpPr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74"/>
            <p:cNvSpPr>
              <a:spLocks/>
            </p:cNvSpPr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1" name="Freeform 75"/>
            <p:cNvSpPr>
              <a:spLocks/>
            </p:cNvSpPr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76"/>
            <p:cNvSpPr>
              <a:spLocks/>
            </p:cNvSpPr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3" name="Freeform 77"/>
            <p:cNvSpPr>
              <a:spLocks/>
            </p:cNvSpPr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4" name="Freeform 78"/>
            <p:cNvSpPr>
              <a:spLocks/>
            </p:cNvSpPr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5" name="Freeform 79"/>
            <p:cNvSpPr>
              <a:spLocks/>
            </p:cNvSpPr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6" name="Freeform 80"/>
            <p:cNvSpPr>
              <a:spLocks/>
            </p:cNvSpPr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7" name="Freeform 81"/>
            <p:cNvSpPr>
              <a:spLocks/>
            </p:cNvSpPr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8" name="Freeform 82"/>
            <p:cNvSpPr>
              <a:spLocks/>
            </p:cNvSpPr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9" name="Freeform 83"/>
            <p:cNvSpPr>
              <a:spLocks/>
            </p:cNvSpPr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" name="Freeform 84"/>
            <p:cNvSpPr>
              <a:spLocks/>
            </p:cNvSpPr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1" name="Freeform 85"/>
            <p:cNvSpPr>
              <a:spLocks/>
            </p:cNvSpPr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2" name="Freeform 86"/>
            <p:cNvSpPr>
              <a:spLocks/>
            </p:cNvSpPr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3" name="Freeform 87"/>
            <p:cNvSpPr>
              <a:spLocks/>
            </p:cNvSpPr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4" name="Freeform 88"/>
            <p:cNvSpPr>
              <a:spLocks/>
            </p:cNvSpPr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5" name="Freeform 89"/>
            <p:cNvSpPr>
              <a:spLocks/>
            </p:cNvSpPr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6" name="Freeform 90"/>
            <p:cNvSpPr>
              <a:spLocks/>
            </p:cNvSpPr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7" name="Freeform 91"/>
            <p:cNvSpPr>
              <a:spLocks noEditPoints="1"/>
            </p:cNvSpPr>
            <p:nvPr/>
          </p:nvSpPr>
          <p:spPr bwMode="auto">
            <a:xfrm>
              <a:off x="3990975" y="1009650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8" name="Freeform 92"/>
            <p:cNvSpPr>
              <a:spLocks/>
            </p:cNvSpPr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9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0" name="Freeform 94"/>
            <p:cNvSpPr>
              <a:spLocks/>
            </p:cNvSpPr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1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2" name="Freeform 96"/>
            <p:cNvSpPr>
              <a:spLocks/>
            </p:cNvSpPr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" name="Freeform 97"/>
            <p:cNvSpPr>
              <a:spLocks/>
            </p:cNvSpPr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4" name="Freeform 98"/>
            <p:cNvSpPr>
              <a:spLocks/>
            </p:cNvSpPr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5" name="Freeform 99"/>
            <p:cNvSpPr>
              <a:spLocks/>
            </p:cNvSpPr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Freeform 100"/>
            <p:cNvSpPr>
              <a:spLocks/>
            </p:cNvSpPr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7" name="Freeform 101"/>
            <p:cNvSpPr>
              <a:spLocks/>
            </p:cNvSpPr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8" name="Freeform 102"/>
            <p:cNvSpPr>
              <a:spLocks/>
            </p:cNvSpPr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9" name="Freeform 103"/>
            <p:cNvSpPr>
              <a:spLocks/>
            </p:cNvSpPr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0" name="Freeform 104"/>
            <p:cNvSpPr>
              <a:spLocks/>
            </p:cNvSpPr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Freeform 105"/>
            <p:cNvSpPr>
              <a:spLocks/>
            </p:cNvSpPr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2" name="Freeform 106"/>
            <p:cNvSpPr>
              <a:spLocks/>
            </p:cNvSpPr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3" name="Freeform 107"/>
            <p:cNvSpPr>
              <a:spLocks/>
            </p:cNvSpPr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Freeform 108"/>
            <p:cNvSpPr>
              <a:spLocks/>
            </p:cNvSpPr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5" name="Freeform 109"/>
            <p:cNvSpPr>
              <a:spLocks/>
            </p:cNvSpPr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Freeform 110"/>
            <p:cNvSpPr>
              <a:spLocks/>
            </p:cNvSpPr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Freeform 111"/>
            <p:cNvSpPr>
              <a:spLocks/>
            </p:cNvSpPr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Freeform 112"/>
            <p:cNvSpPr>
              <a:spLocks/>
            </p:cNvSpPr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Freeform 113"/>
            <p:cNvSpPr>
              <a:spLocks/>
            </p:cNvSpPr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Freeform 114"/>
            <p:cNvSpPr>
              <a:spLocks/>
            </p:cNvSpPr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1" name="Freeform 115"/>
            <p:cNvSpPr>
              <a:spLocks/>
            </p:cNvSpPr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2" name="Freeform 116"/>
            <p:cNvSpPr>
              <a:spLocks/>
            </p:cNvSpPr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61" name="流程图: 联系 20"/>
          <p:cNvSpPr/>
          <p:nvPr/>
        </p:nvSpPr>
        <p:spPr>
          <a:xfrm>
            <a:off x="4473575" y="2022475"/>
            <a:ext cx="219075" cy="325438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2" name="流程图: 联系 20"/>
          <p:cNvSpPr/>
          <p:nvPr/>
        </p:nvSpPr>
        <p:spPr>
          <a:xfrm>
            <a:off x="6088063" y="2541588"/>
            <a:ext cx="219075" cy="325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流程图: 联系 20"/>
          <p:cNvSpPr/>
          <p:nvPr/>
        </p:nvSpPr>
        <p:spPr>
          <a:xfrm>
            <a:off x="5075238" y="2886075"/>
            <a:ext cx="220662" cy="325438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3" name="流程图: 联系 20"/>
          <p:cNvSpPr/>
          <p:nvPr/>
        </p:nvSpPr>
        <p:spPr>
          <a:xfrm>
            <a:off x="6878638" y="1900238"/>
            <a:ext cx="219075" cy="327025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4" name="流程图: 联系 20"/>
          <p:cNvSpPr/>
          <p:nvPr/>
        </p:nvSpPr>
        <p:spPr>
          <a:xfrm>
            <a:off x="7226300" y="2308225"/>
            <a:ext cx="155575" cy="230188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5" name="流程图: 联系 20"/>
          <p:cNvSpPr/>
          <p:nvPr/>
        </p:nvSpPr>
        <p:spPr>
          <a:xfrm>
            <a:off x="7573963" y="3098800"/>
            <a:ext cx="141287" cy="207963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6" name="流程图: 联系 20"/>
          <p:cNvSpPr/>
          <p:nvPr/>
        </p:nvSpPr>
        <p:spPr>
          <a:xfrm>
            <a:off x="6442075" y="2433638"/>
            <a:ext cx="109538" cy="161925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7" name="流程图: 联系 20"/>
          <p:cNvSpPr/>
          <p:nvPr/>
        </p:nvSpPr>
        <p:spPr>
          <a:xfrm>
            <a:off x="6196013" y="2157413"/>
            <a:ext cx="109537" cy="161925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2"/>
          <p:cNvGrpSpPr>
            <a:grpSpLocks/>
          </p:cNvGrpSpPr>
          <p:nvPr/>
        </p:nvGrpSpPr>
        <p:grpSpPr bwMode="auto">
          <a:xfrm>
            <a:off x="-1588" y="-11113"/>
            <a:ext cx="9212263" cy="5219701"/>
            <a:chOff x="-2381" y="-10990"/>
            <a:chExt cx="9212810" cy="5219363"/>
          </a:xfrm>
        </p:grpSpPr>
        <p:grpSp>
          <p:nvGrpSpPr>
            <p:cNvPr id="21518" name="组合 3"/>
            <p:cNvGrpSpPr>
              <a:grpSpLocks/>
            </p:cNvGrpSpPr>
            <p:nvPr/>
          </p:nvGrpSpPr>
          <p:grpSpPr bwMode="auto">
            <a:xfrm>
              <a:off x="-2381" y="-10990"/>
              <a:ext cx="9210429" cy="708220"/>
              <a:chOff x="-2381" y="-10990"/>
              <a:chExt cx="9210429" cy="70822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793" y="-10990"/>
                <a:ext cx="9209635" cy="693693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1524" name="组合 10"/>
              <p:cNvGrpSpPr>
                <a:grpSpLocks/>
              </p:cNvGrpSpPr>
              <p:nvPr/>
            </p:nvGrpSpPr>
            <p:grpSpPr bwMode="auto">
              <a:xfrm>
                <a:off x="6938030" y="354023"/>
                <a:ext cx="214250" cy="216078"/>
                <a:chOff x="4232147" y="299825"/>
                <a:chExt cx="663647" cy="669309"/>
              </a:xfrm>
            </p:grpSpPr>
            <p:sp>
              <p:nvSpPr>
                <p:cNvPr id="14" name="矩形 2"/>
                <p:cNvSpPr/>
                <p:nvPr/>
              </p:nvSpPr>
              <p:spPr>
                <a:xfrm>
                  <a:off x="4273198" y="300101"/>
                  <a:ext cx="624538" cy="6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33A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矩形 2"/>
                <p:cNvSpPr/>
                <p:nvPr/>
              </p:nvSpPr>
              <p:spPr>
                <a:xfrm rot="16200000" flipH="1">
                  <a:off x="4231437" y="346773"/>
                  <a:ext cx="624463" cy="61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735" h="620354">
                      <a:moveTo>
                        <a:pt x="0" y="0"/>
                      </a:moveTo>
                      <a:lnTo>
                        <a:pt x="622735" y="2381"/>
                      </a:lnTo>
                      <a:cubicBezTo>
                        <a:pt x="621941" y="208372"/>
                        <a:pt x="621148" y="414363"/>
                        <a:pt x="620354" y="620354"/>
                      </a:cubicBezTo>
                      <a:lnTo>
                        <a:pt x="618265" y="619120"/>
                      </a:lnTo>
                      <a:lnTo>
                        <a:pt x="449955" y="450837"/>
                      </a:lnTo>
                      <a:cubicBezTo>
                        <a:pt x="480355" y="418291"/>
                        <a:pt x="497324" y="374336"/>
                        <a:pt x="497324" y="326417"/>
                      </a:cubicBezTo>
                      <a:cubicBezTo>
                        <a:pt x="497324" y="216720"/>
                        <a:pt x="408397" y="127793"/>
                        <a:pt x="298700" y="127793"/>
                      </a:cubicBezTo>
                      <a:cubicBezTo>
                        <a:pt x="250770" y="127793"/>
                        <a:pt x="206805" y="144770"/>
                        <a:pt x="174254" y="175180"/>
                      </a:cubicBezTo>
                      <a:lnTo>
                        <a:pt x="7144" y="8097"/>
                      </a:lnTo>
                      <a:lnTo>
                        <a:pt x="6144" y="10314"/>
                      </a:lnTo>
                      <a:close/>
                    </a:path>
                  </a:pathLst>
                </a:custGeom>
                <a:solidFill>
                  <a:srgbClr val="7BBC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1525" name="TextBox 11"/>
              <p:cNvSpPr txBox="1">
                <a:spLocks noChangeArrowheads="1"/>
              </p:cNvSpPr>
              <p:nvPr/>
            </p:nvSpPr>
            <p:spPr bwMode="auto">
              <a:xfrm>
                <a:off x="895350" y="200025"/>
                <a:ext cx="3206750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600">
                    <a:solidFill>
                      <a:srgbClr val="FFFFFF"/>
                    </a:solidFill>
                    <a:ea typeface="微软雅黑" pitchFamily="34" charset="-122"/>
                  </a:rPr>
                  <a:t>奖励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6990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9" name="组合 4"/>
            <p:cNvGrpSpPr>
              <a:grpSpLocks/>
            </p:cNvGrpSpPr>
            <p:nvPr/>
          </p:nvGrpSpPr>
          <p:grpSpPr bwMode="auto">
            <a:xfrm>
              <a:off x="-2381" y="4968591"/>
              <a:ext cx="9212810" cy="239782"/>
              <a:chOff x="-2381" y="4968591"/>
              <a:chExt cx="9212810" cy="239782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-2381" y="4981375"/>
                <a:ext cx="9208048" cy="20318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-793" y="4968676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22" name="TextBox 8"/>
              <p:cNvSpPr txBox="1">
                <a:spLocks noChangeArrowheads="1"/>
              </p:cNvSpPr>
              <p:nvPr/>
            </p:nvSpPr>
            <p:spPr bwMode="auto">
              <a:xfrm>
                <a:off x="7790994" y="4977541"/>
                <a:ext cx="543382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900">
                    <a:solidFill>
                      <a:srgbClr val="FFFFFF"/>
                    </a:solidFill>
                    <a:ea typeface="微软雅黑" pitchFamily="34" charset="-122"/>
                  </a:rPr>
                  <a:t>9 / 43</a:t>
                </a:r>
                <a:endParaRPr lang="zh-CN" altLang="en-US" sz="90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1447800" y="3802063"/>
            <a:ext cx="62674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，广告等产品。锐普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一流公司，专业制作</a:t>
            </a:r>
            <a:r>
              <a:rPr lang="en-US" altLang="zh-CN" sz="1400" spc="-10" dirty="0" err="1">
                <a:solidFill>
                  <a:srgbClr val="BFBFBF"/>
                </a:solidFill>
                <a:latin typeface="+mn-lt"/>
                <a:ea typeface="+mn-ea"/>
              </a:rPr>
              <a:t>ppt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，广告等产品</a:t>
            </a:r>
            <a:r>
              <a:rPr lang="zh-CN" altLang="en-US" sz="1400" spc="-10" dirty="0">
                <a:solidFill>
                  <a:srgbClr val="BFBFBF"/>
                </a:solidFill>
                <a:latin typeface="+mn-lt"/>
                <a:ea typeface="+mn-ea"/>
              </a:rPr>
              <a:t>。</a:t>
            </a:r>
            <a:endParaRPr lang="zh-CN" altLang="en-US" sz="14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19" name="五角星 18"/>
          <p:cNvSpPr/>
          <p:nvPr/>
        </p:nvSpPr>
        <p:spPr>
          <a:xfrm rot="2134838">
            <a:off x="1073150" y="126841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12141" y="1824035"/>
            <a:ext cx="488159" cy="490540"/>
            <a:chOff x="1912141" y="1824035"/>
            <a:chExt cx="488159" cy="490540"/>
          </a:xfrm>
          <a:solidFill>
            <a:srgbClr val="FFFFFF"/>
          </a:solidFill>
        </p:grpSpPr>
        <p:sp>
          <p:nvSpPr>
            <p:cNvPr id="18" name="饼形 17"/>
            <p:cNvSpPr/>
            <p:nvPr/>
          </p:nvSpPr>
          <p:spPr>
            <a:xfrm>
              <a:off x="1912141" y="1847847"/>
              <a:ext cx="466728" cy="466728"/>
            </a:xfrm>
            <a:prstGeom prst="pie">
              <a:avLst>
                <a:gd name="adj1" fmla="val 2668795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>
              <a:off x="1933572" y="1824035"/>
              <a:ext cx="466728" cy="466728"/>
            </a:xfrm>
            <a:prstGeom prst="pie">
              <a:avLst>
                <a:gd name="adj1" fmla="val 16168367"/>
                <a:gd name="adj2" fmla="val 21599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509" name="TextBox 21"/>
          <p:cNvSpPr txBox="1">
            <a:spLocks noChangeArrowheads="1"/>
          </p:cNvSpPr>
          <p:nvPr/>
        </p:nvSpPr>
        <p:spPr bwMode="auto">
          <a:xfrm>
            <a:off x="1444625" y="2298700"/>
            <a:ext cx="141922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最好</a:t>
            </a:r>
            <a:endParaRPr lang="en-US" altLang="zh-CN" sz="2000" b="1">
              <a:solidFill>
                <a:srgbClr val="FFFFFF"/>
              </a:solidFill>
              <a:ea typeface="微软雅黑" pitchFamily="34" charset="-122"/>
            </a:endParaRPr>
          </a:p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数据分析</a:t>
            </a:r>
          </a:p>
        </p:txBody>
      </p:sp>
      <p:sp>
        <p:nvSpPr>
          <p:cNvPr id="24" name="五角星 18"/>
          <p:cNvSpPr/>
          <p:nvPr/>
        </p:nvSpPr>
        <p:spPr>
          <a:xfrm rot="2134838">
            <a:off x="3517900" y="126206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11" name="TextBox 24"/>
          <p:cNvSpPr txBox="1">
            <a:spLocks noChangeArrowheads="1"/>
          </p:cNvSpPr>
          <p:nvPr/>
        </p:nvSpPr>
        <p:spPr bwMode="auto">
          <a:xfrm>
            <a:off x="3938588" y="22987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顶尖</a:t>
            </a:r>
            <a:endParaRPr lang="en-US" altLang="zh-CN" sz="2000" b="1">
              <a:solidFill>
                <a:srgbClr val="FFFFFF"/>
              </a:solidFill>
              <a:ea typeface="微软雅黑" pitchFamily="34" charset="-122"/>
            </a:endParaRPr>
          </a:p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合作者</a:t>
            </a:r>
          </a:p>
        </p:txBody>
      </p:sp>
      <p:sp>
        <p:nvSpPr>
          <p:cNvPr id="26" name="五角星 18"/>
          <p:cNvSpPr/>
          <p:nvPr/>
        </p:nvSpPr>
        <p:spPr>
          <a:xfrm rot="2134838">
            <a:off x="5962650" y="126206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13" name="TextBox 26"/>
          <p:cNvSpPr txBox="1">
            <a:spLocks noChangeArrowheads="1"/>
          </p:cNvSpPr>
          <p:nvPr/>
        </p:nvSpPr>
        <p:spPr bwMode="auto">
          <a:xfrm>
            <a:off x="6378575" y="2301875"/>
            <a:ext cx="141922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最好</a:t>
            </a:r>
            <a:endParaRPr lang="en-US" altLang="zh-CN" sz="2000" b="1">
              <a:solidFill>
                <a:srgbClr val="FFFFFF"/>
              </a:solidFill>
              <a:ea typeface="微软雅黑" pitchFamily="34" charset="-122"/>
            </a:endParaRPr>
          </a:p>
          <a:p>
            <a:pPr algn="ctr"/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销售员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261684" y="1825799"/>
            <a:ext cx="667504" cy="468662"/>
            <a:chOff x="2409665" y="939861"/>
            <a:chExt cx="5638961" cy="3959164"/>
          </a:xfrm>
          <a:solidFill>
            <a:srgbClr val="FFFFFF"/>
          </a:solidFill>
        </p:grpSpPr>
        <p:sp>
          <p:nvSpPr>
            <p:cNvPr id="28" name="流程图: 联系 2"/>
            <p:cNvSpPr/>
            <p:nvPr/>
          </p:nvSpPr>
          <p:spPr>
            <a:xfrm>
              <a:off x="3884040" y="1024462"/>
              <a:ext cx="2680685" cy="3874563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29" name="流程图: 联系 2"/>
            <p:cNvSpPr/>
            <p:nvPr/>
          </p:nvSpPr>
          <p:spPr>
            <a:xfrm>
              <a:off x="2409665" y="939861"/>
              <a:ext cx="1914686" cy="2767416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30" name="流程图: 联系 2"/>
            <p:cNvSpPr/>
            <p:nvPr/>
          </p:nvSpPr>
          <p:spPr>
            <a:xfrm>
              <a:off x="6133940" y="939861"/>
              <a:ext cx="1914686" cy="2767416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</p:grpSp>
      <p:sp>
        <p:nvSpPr>
          <p:cNvPr id="32" name="矩形 25"/>
          <p:cNvSpPr/>
          <p:nvPr/>
        </p:nvSpPr>
        <p:spPr>
          <a:xfrm>
            <a:off x="6837363" y="1800225"/>
            <a:ext cx="514350" cy="519113"/>
          </a:xfrm>
          <a:custGeom>
            <a:avLst/>
            <a:gdLst/>
            <a:ahLst/>
            <a:cxnLst/>
            <a:rect l="l" t="t" r="r" b="b"/>
            <a:pathLst>
              <a:path w="4210679" h="4260850">
                <a:moveTo>
                  <a:pt x="83635" y="0"/>
                </a:moveTo>
                <a:lnTo>
                  <a:pt x="832931" y="0"/>
                </a:lnTo>
                <a:cubicBezTo>
                  <a:pt x="878523" y="0"/>
                  <a:pt x="915483" y="36960"/>
                  <a:pt x="915483" y="82552"/>
                </a:cubicBezTo>
                <a:lnTo>
                  <a:pt x="915483" y="412748"/>
                </a:lnTo>
                <a:cubicBezTo>
                  <a:pt x="915483" y="443274"/>
                  <a:pt x="898914" y="469930"/>
                  <a:pt x="873607" y="483053"/>
                </a:cubicBezTo>
                <a:lnTo>
                  <a:pt x="4210679" y="483053"/>
                </a:lnTo>
                <a:lnTo>
                  <a:pt x="4210679" y="1893780"/>
                </a:lnTo>
                <a:lnTo>
                  <a:pt x="1406022" y="2781301"/>
                </a:lnTo>
                <a:lnTo>
                  <a:pt x="4210679" y="2781301"/>
                </a:lnTo>
                <a:lnTo>
                  <a:pt x="4210679" y="3305175"/>
                </a:lnTo>
                <a:lnTo>
                  <a:pt x="3591246" y="3305175"/>
                </a:lnTo>
                <a:cubicBezTo>
                  <a:pt x="3812567" y="3348853"/>
                  <a:pt x="3979359" y="3544073"/>
                  <a:pt x="3979359" y="3778250"/>
                </a:cubicBezTo>
                <a:cubicBezTo>
                  <a:pt x="3979359" y="4044783"/>
                  <a:pt x="3763292" y="4260850"/>
                  <a:pt x="3496759" y="4260850"/>
                </a:cubicBezTo>
                <a:cubicBezTo>
                  <a:pt x="3230226" y="4260850"/>
                  <a:pt x="3014159" y="4044783"/>
                  <a:pt x="3014159" y="3778250"/>
                </a:cubicBezTo>
                <a:cubicBezTo>
                  <a:pt x="3014159" y="3544073"/>
                  <a:pt x="3180952" y="3348853"/>
                  <a:pt x="3402273" y="3305175"/>
                </a:cubicBezTo>
                <a:lnTo>
                  <a:pt x="1267146" y="3305175"/>
                </a:lnTo>
                <a:cubicBezTo>
                  <a:pt x="1488467" y="3348853"/>
                  <a:pt x="1655259" y="3544073"/>
                  <a:pt x="1655259" y="3778250"/>
                </a:cubicBezTo>
                <a:cubicBezTo>
                  <a:pt x="1655259" y="4044783"/>
                  <a:pt x="1439192" y="4260850"/>
                  <a:pt x="1172659" y="4260850"/>
                </a:cubicBezTo>
                <a:cubicBezTo>
                  <a:pt x="906126" y="4260850"/>
                  <a:pt x="690059" y="4044783"/>
                  <a:pt x="690059" y="3778250"/>
                </a:cubicBezTo>
                <a:cubicBezTo>
                  <a:pt x="690059" y="3544073"/>
                  <a:pt x="856851" y="3348853"/>
                  <a:pt x="1078173" y="3305175"/>
                </a:cubicBezTo>
                <a:lnTo>
                  <a:pt x="972633" y="3305175"/>
                </a:lnTo>
                <a:cubicBezTo>
                  <a:pt x="944058" y="3143250"/>
                  <a:pt x="972634" y="3276600"/>
                  <a:pt x="963109" y="2781300"/>
                </a:cubicBezTo>
                <a:cubicBezTo>
                  <a:pt x="451270" y="464482"/>
                  <a:pt x="618551" y="1241439"/>
                  <a:pt x="451247" y="494159"/>
                </a:cubicBezTo>
                <a:lnTo>
                  <a:pt x="36010" y="492918"/>
                </a:lnTo>
                <a:cubicBezTo>
                  <a:pt x="-9582" y="492918"/>
                  <a:pt x="1083" y="489297"/>
                  <a:pt x="1083" y="443705"/>
                </a:cubicBezTo>
                <a:lnTo>
                  <a:pt x="1083" y="82552"/>
                </a:lnTo>
                <a:cubicBezTo>
                  <a:pt x="1083" y="36960"/>
                  <a:pt x="38043" y="0"/>
                  <a:pt x="83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153275" y="295275"/>
            <a:ext cx="17494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33A6B2"/>
                </a:solidFill>
                <a:latin typeface="+mj-lt"/>
                <a:ea typeface="+mn-ea"/>
              </a:rPr>
              <a:t>锐普</a:t>
            </a:r>
            <a:r>
              <a:rPr lang="en-US" altLang="zh-CN" sz="1400" dirty="0">
                <a:solidFill>
                  <a:srgbClr val="B1DE64"/>
                </a:solidFill>
                <a:latin typeface="+mj-lt"/>
                <a:ea typeface="+mn-ea"/>
              </a:rPr>
              <a:t>PPT</a:t>
            </a:r>
            <a:r>
              <a:rPr lang="zh-CN" altLang="en-US" sz="1400" dirty="0">
                <a:solidFill>
                  <a:srgbClr val="B1DE64"/>
                </a:solidFill>
                <a:latin typeface="+mj-lt"/>
                <a:ea typeface="+mn-ea"/>
              </a:rPr>
              <a:t>论坛</a:t>
            </a:r>
            <a:endParaRPr lang="zh-CN" altLang="en-US" sz="1400" dirty="0">
              <a:solidFill>
                <a:srgbClr val="B1DE64"/>
              </a:solidFill>
              <a:latin typeface="+mj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400" y="4972050"/>
            <a:ext cx="1362075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50" dirty="0">
                <a:solidFill>
                  <a:srgbClr val="FFFFFF"/>
                </a:solidFill>
                <a:latin typeface="+mn-lt"/>
                <a:ea typeface="+mn-ea"/>
              </a:rPr>
              <a:t>www.rapidbbs.cn</a:t>
            </a:r>
            <a:endParaRPr lang="zh-CN" altLang="en-US" sz="95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2565</Words>
  <Application>Microsoft Office PowerPoint</Application>
  <PresentationFormat>自定义</PresentationFormat>
  <Paragraphs>355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演示文稿设计模板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Arial</vt:lpstr>
      <vt:lpstr>微软雅黑</vt:lpstr>
      <vt:lpstr>宋体</vt:lpstr>
      <vt:lpstr>Calibri</vt:lpstr>
      <vt:lpstr>DFKai-SB</vt:lpstr>
      <vt:lpstr>DFMincho-SU</vt:lpstr>
      <vt:lpstr>DFGothic-EB</vt:lpstr>
      <vt:lpstr>Office 主题</vt:lpstr>
      <vt:lpstr>Microsoft Office Excel Chart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114</dc:creator>
  <cp:lastModifiedBy>微软用户</cp:lastModifiedBy>
  <cp:revision>112</cp:revision>
  <dcterms:created xsi:type="dcterms:W3CDTF">2014-04-16T11:55:53Z</dcterms:created>
  <dcterms:modified xsi:type="dcterms:W3CDTF">2014-08-01T03:15:21Z</dcterms:modified>
</cp:coreProperties>
</file>